
<file path=[Content_Types].xml><?xml version="1.0" encoding="utf-8"?>
<Types xmlns="http://schemas.openxmlformats.org/package/2006/content-types">
  <Default Extension="gif" ContentType="image/gi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258" r:id="rId3"/>
    <p:sldId id="257" r:id="rId4"/>
    <p:sldId id="262" r:id="rId5"/>
    <p:sldId id="296" r:id="rId6"/>
    <p:sldId id="293" r:id="rId7"/>
    <p:sldId id="294" r:id="rId8"/>
    <p:sldId id="295" r:id="rId9"/>
    <p:sldId id="297" r:id="rId10"/>
    <p:sldId id="298" r:id="rId11"/>
    <p:sldId id="299" r:id="rId1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B4D412-80AF-4DA9-99A3-E07A62834F49}" v="867" dt="2021-09-24T06:17:51.0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6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ệ Phan" userId="f5fe3f35a895aea9" providerId="LiveId" clId="{E3B4D412-80AF-4DA9-99A3-E07A62834F49}"/>
    <pc:docChg chg="undo custSel addSld delSld modSld">
      <pc:chgData name="Huệ Phan" userId="f5fe3f35a895aea9" providerId="LiveId" clId="{E3B4D412-80AF-4DA9-99A3-E07A62834F49}" dt="2021-09-24T06:17:51.023" v="1833" actId="20577"/>
      <pc:docMkLst>
        <pc:docMk/>
      </pc:docMkLst>
      <pc:sldChg chg="addSp delSp modSp del mod">
        <pc:chgData name="Huệ Phan" userId="f5fe3f35a895aea9" providerId="LiveId" clId="{E3B4D412-80AF-4DA9-99A3-E07A62834F49}" dt="2021-09-24T05:17:40.494" v="1082" actId="47"/>
        <pc:sldMkLst>
          <pc:docMk/>
          <pc:sldMk cId="1283962365" sldId="261"/>
        </pc:sldMkLst>
        <pc:spChg chg="mod">
          <ac:chgData name="Huệ Phan" userId="f5fe3f35a895aea9" providerId="LiveId" clId="{E3B4D412-80AF-4DA9-99A3-E07A62834F49}" dt="2021-09-24T05:17:22.201" v="1035" actId="21"/>
          <ac:spMkLst>
            <pc:docMk/>
            <pc:sldMk cId="1283962365" sldId="261"/>
            <ac:spMk id="4" creationId="{2AC3FCDB-3529-4764-8FA6-FA75423021BE}"/>
          </ac:spMkLst>
        </pc:spChg>
        <pc:spChg chg="del">
          <ac:chgData name="Huệ Phan" userId="f5fe3f35a895aea9" providerId="LiveId" clId="{E3B4D412-80AF-4DA9-99A3-E07A62834F49}" dt="2021-09-24T04:59:37.149" v="207" actId="478"/>
          <ac:spMkLst>
            <pc:docMk/>
            <pc:sldMk cId="1283962365" sldId="261"/>
            <ac:spMk id="5" creationId="{6014FC0C-886C-464F-95A7-9C7E2F7AB509}"/>
          </ac:spMkLst>
        </pc:spChg>
        <pc:spChg chg="add mod">
          <ac:chgData name="Huệ Phan" userId="f5fe3f35a895aea9" providerId="LiveId" clId="{E3B4D412-80AF-4DA9-99A3-E07A62834F49}" dt="2021-09-24T05:17:02.324" v="1034" actId="1076"/>
          <ac:spMkLst>
            <pc:docMk/>
            <pc:sldMk cId="1283962365" sldId="261"/>
            <ac:spMk id="6" creationId="{922544E4-76FB-4D18-BDB8-F695C400C3F9}"/>
          </ac:spMkLst>
        </pc:spChg>
      </pc:sldChg>
      <pc:sldChg chg="new del">
        <pc:chgData name="Huệ Phan" userId="f5fe3f35a895aea9" providerId="LiveId" clId="{E3B4D412-80AF-4DA9-99A3-E07A62834F49}" dt="2021-09-24T05:58:25.358" v="1642" actId="47"/>
        <pc:sldMkLst>
          <pc:docMk/>
          <pc:sldMk cId="3529766431" sldId="292"/>
        </pc:sldMkLst>
      </pc:sldChg>
      <pc:sldChg chg="addSp delSp modSp new mod modClrScheme modAnim chgLayout">
        <pc:chgData name="Huệ Phan" userId="f5fe3f35a895aea9" providerId="LiveId" clId="{E3B4D412-80AF-4DA9-99A3-E07A62834F49}" dt="2021-09-24T05:16:04.414" v="989" actId="1582"/>
        <pc:sldMkLst>
          <pc:docMk/>
          <pc:sldMk cId="1975658504" sldId="293"/>
        </pc:sldMkLst>
        <pc:spChg chg="del mod ord">
          <ac:chgData name="Huệ Phan" userId="f5fe3f35a895aea9" providerId="LiveId" clId="{E3B4D412-80AF-4DA9-99A3-E07A62834F49}" dt="2021-09-24T04:51:41.959" v="2" actId="700"/>
          <ac:spMkLst>
            <pc:docMk/>
            <pc:sldMk cId="1975658504" sldId="293"/>
            <ac:spMk id="2" creationId="{E9A7F4FB-B761-483B-B843-12FFF1B8B287}"/>
          </ac:spMkLst>
        </pc:spChg>
        <pc:spChg chg="del mod ord">
          <ac:chgData name="Huệ Phan" userId="f5fe3f35a895aea9" providerId="LiveId" clId="{E3B4D412-80AF-4DA9-99A3-E07A62834F49}" dt="2021-09-24T04:51:41.959" v="2" actId="700"/>
          <ac:spMkLst>
            <pc:docMk/>
            <pc:sldMk cId="1975658504" sldId="293"/>
            <ac:spMk id="3" creationId="{9F4AF71B-B174-4996-84C9-BA44AD118B7B}"/>
          </ac:spMkLst>
        </pc:spChg>
        <pc:spChg chg="add mod ord">
          <ac:chgData name="Huệ Phan" userId="f5fe3f35a895aea9" providerId="LiveId" clId="{E3B4D412-80AF-4DA9-99A3-E07A62834F49}" dt="2021-09-24T05:02:23.555" v="325" actId="123"/>
          <ac:spMkLst>
            <pc:docMk/>
            <pc:sldMk cId="1975658504" sldId="293"/>
            <ac:spMk id="4" creationId="{D17A2051-1279-4141-B775-F2014F2D2534}"/>
          </ac:spMkLst>
        </pc:spChg>
        <pc:spChg chg="add del mod ord">
          <ac:chgData name="Huệ Phan" userId="f5fe3f35a895aea9" providerId="LiveId" clId="{E3B4D412-80AF-4DA9-99A3-E07A62834F49}" dt="2021-09-24T04:59:08.350" v="201" actId="478"/>
          <ac:spMkLst>
            <pc:docMk/>
            <pc:sldMk cId="1975658504" sldId="293"/>
            <ac:spMk id="5" creationId="{7C487485-0EF7-4FC8-9E9A-667D9406036B}"/>
          </ac:spMkLst>
        </pc:spChg>
        <pc:spChg chg="add mod">
          <ac:chgData name="Huệ Phan" userId="f5fe3f35a895aea9" providerId="LiveId" clId="{E3B4D412-80AF-4DA9-99A3-E07A62834F49}" dt="2021-09-24T05:02:05.749" v="319" actId="1076"/>
          <ac:spMkLst>
            <pc:docMk/>
            <pc:sldMk cId="1975658504" sldId="293"/>
            <ac:spMk id="7" creationId="{EB734788-3B62-4222-A8AC-B4B4B7B64090}"/>
          </ac:spMkLst>
        </pc:spChg>
        <pc:spChg chg="add mod">
          <ac:chgData name="Huệ Phan" userId="f5fe3f35a895aea9" providerId="LiveId" clId="{E3B4D412-80AF-4DA9-99A3-E07A62834F49}" dt="2021-09-24T04:56:46.111" v="88" actId="1076"/>
          <ac:spMkLst>
            <pc:docMk/>
            <pc:sldMk cId="1975658504" sldId="293"/>
            <ac:spMk id="8" creationId="{B6C55894-7B7D-4671-9D2D-7D7372FA442C}"/>
          </ac:spMkLst>
        </pc:spChg>
        <pc:spChg chg="add mod">
          <ac:chgData name="Huệ Phan" userId="f5fe3f35a895aea9" providerId="LiveId" clId="{E3B4D412-80AF-4DA9-99A3-E07A62834F49}" dt="2021-09-24T05:16:04.414" v="989" actId="1582"/>
          <ac:spMkLst>
            <pc:docMk/>
            <pc:sldMk cId="1975658504" sldId="293"/>
            <ac:spMk id="9" creationId="{1BD650E8-6405-435B-97C6-4DEAF6A2CD03}"/>
          </ac:spMkLst>
        </pc:spChg>
      </pc:sldChg>
      <pc:sldChg chg="addSp delSp modSp new mod modAnim">
        <pc:chgData name="Huệ Phan" userId="f5fe3f35a895aea9" providerId="LiveId" clId="{E3B4D412-80AF-4DA9-99A3-E07A62834F49}" dt="2021-09-24T05:15:12.936" v="973" actId="1582"/>
        <pc:sldMkLst>
          <pc:docMk/>
          <pc:sldMk cId="3093001911" sldId="294"/>
        </pc:sldMkLst>
        <pc:spChg chg="mod">
          <ac:chgData name="Huệ Phan" userId="f5fe3f35a895aea9" providerId="LiveId" clId="{E3B4D412-80AF-4DA9-99A3-E07A62834F49}" dt="2021-09-24T05:08:34.332" v="515" actId="123"/>
          <ac:spMkLst>
            <pc:docMk/>
            <pc:sldMk cId="3093001911" sldId="294"/>
            <ac:spMk id="2" creationId="{88154FD9-00E4-425C-828D-7969AF9D0E1F}"/>
          </ac:spMkLst>
        </pc:spChg>
        <pc:spChg chg="del mod">
          <ac:chgData name="Huệ Phan" userId="f5fe3f35a895aea9" providerId="LiveId" clId="{E3B4D412-80AF-4DA9-99A3-E07A62834F49}" dt="2021-09-24T04:59:12.160" v="203" actId="478"/>
          <ac:spMkLst>
            <pc:docMk/>
            <pc:sldMk cId="3093001911" sldId="294"/>
            <ac:spMk id="3" creationId="{7FACE6F7-50AC-49AA-908E-8CAC5DCDDA79}"/>
          </ac:spMkLst>
        </pc:spChg>
        <pc:spChg chg="add mod">
          <ac:chgData name="Huệ Phan" userId="f5fe3f35a895aea9" providerId="LiveId" clId="{E3B4D412-80AF-4DA9-99A3-E07A62834F49}" dt="2021-09-24T05:08:03.742" v="508" actId="14100"/>
          <ac:spMkLst>
            <pc:docMk/>
            <pc:sldMk cId="3093001911" sldId="294"/>
            <ac:spMk id="5" creationId="{DB2E5BD4-C995-4C23-B706-03FFB97893ED}"/>
          </ac:spMkLst>
        </pc:spChg>
        <pc:spChg chg="add mod">
          <ac:chgData name="Huệ Phan" userId="f5fe3f35a895aea9" providerId="LiveId" clId="{E3B4D412-80AF-4DA9-99A3-E07A62834F49}" dt="2021-09-24T04:55:48.452" v="57" actId="1582"/>
          <ac:spMkLst>
            <pc:docMk/>
            <pc:sldMk cId="3093001911" sldId="294"/>
            <ac:spMk id="6" creationId="{C8C905AD-8359-43CD-B870-1B818B458E73}"/>
          </ac:spMkLst>
        </pc:spChg>
        <pc:spChg chg="add mod">
          <ac:chgData name="Huệ Phan" userId="f5fe3f35a895aea9" providerId="LiveId" clId="{E3B4D412-80AF-4DA9-99A3-E07A62834F49}" dt="2021-09-24T05:15:12.936" v="973" actId="1582"/>
          <ac:spMkLst>
            <pc:docMk/>
            <pc:sldMk cId="3093001911" sldId="294"/>
            <ac:spMk id="7" creationId="{915C80B5-F51F-4F2E-876F-38241ECD321D}"/>
          </ac:spMkLst>
        </pc:spChg>
      </pc:sldChg>
      <pc:sldChg chg="addSp modSp new mod modAnim">
        <pc:chgData name="Huệ Phan" userId="f5fe3f35a895aea9" providerId="LiveId" clId="{E3B4D412-80AF-4DA9-99A3-E07A62834F49}" dt="2021-09-24T05:15:32.750" v="974" actId="1582"/>
        <pc:sldMkLst>
          <pc:docMk/>
          <pc:sldMk cId="1342548379" sldId="295"/>
        </pc:sldMkLst>
        <pc:spChg chg="mod">
          <ac:chgData name="Huệ Phan" userId="f5fe3f35a895aea9" providerId="LiveId" clId="{E3B4D412-80AF-4DA9-99A3-E07A62834F49}" dt="2021-09-24T05:09:26.481" v="529" actId="207"/>
          <ac:spMkLst>
            <pc:docMk/>
            <pc:sldMk cId="1342548379" sldId="295"/>
            <ac:spMk id="2" creationId="{AD0F742C-21B5-4A4A-A4CE-3773F037B254}"/>
          </ac:spMkLst>
        </pc:spChg>
        <pc:spChg chg="mod">
          <ac:chgData name="Huệ Phan" userId="f5fe3f35a895aea9" providerId="LiveId" clId="{E3B4D412-80AF-4DA9-99A3-E07A62834F49}" dt="2021-09-24T05:15:32.750" v="974" actId="1582"/>
          <ac:spMkLst>
            <pc:docMk/>
            <pc:sldMk cId="1342548379" sldId="295"/>
            <ac:spMk id="3" creationId="{8AE2834B-821A-4448-A17A-4C5FF1AD974F}"/>
          </ac:spMkLst>
        </pc:spChg>
        <pc:spChg chg="add mod">
          <ac:chgData name="Huệ Phan" userId="f5fe3f35a895aea9" providerId="LiveId" clId="{E3B4D412-80AF-4DA9-99A3-E07A62834F49}" dt="2021-09-24T05:09:30.845" v="530" actId="207"/>
          <ac:spMkLst>
            <pc:docMk/>
            <pc:sldMk cId="1342548379" sldId="295"/>
            <ac:spMk id="5" creationId="{2DAD4488-3A85-47D1-857F-FA60742B716A}"/>
          </ac:spMkLst>
        </pc:spChg>
        <pc:spChg chg="add mod">
          <ac:chgData name="Huệ Phan" userId="f5fe3f35a895aea9" providerId="LiveId" clId="{E3B4D412-80AF-4DA9-99A3-E07A62834F49}" dt="2021-09-24T04:58:34.620" v="133" actId="1076"/>
          <ac:spMkLst>
            <pc:docMk/>
            <pc:sldMk cId="1342548379" sldId="295"/>
            <ac:spMk id="6" creationId="{EB44DF1F-11EB-47BB-A2E1-8E86720FD775}"/>
          </ac:spMkLst>
        </pc:spChg>
      </pc:sldChg>
      <pc:sldChg chg="modSp">
        <pc:chgData name="Huệ Phan" userId="f5fe3f35a895aea9" providerId="LiveId" clId="{E3B4D412-80AF-4DA9-99A3-E07A62834F49}" dt="2021-09-24T05:17:37.547" v="1081" actId="20577"/>
        <pc:sldMkLst>
          <pc:docMk/>
          <pc:sldMk cId="3911086039" sldId="296"/>
        </pc:sldMkLst>
        <pc:spChg chg="mod">
          <ac:chgData name="Huệ Phan" userId="f5fe3f35a895aea9" providerId="LiveId" clId="{E3B4D412-80AF-4DA9-99A3-E07A62834F49}" dt="2021-09-24T05:17:37.547" v="1081" actId="20577"/>
          <ac:spMkLst>
            <pc:docMk/>
            <pc:sldMk cId="3911086039" sldId="296"/>
            <ac:spMk id="7" creationId="{0FD4DFB2-9330-41EB-B58E-0C9354555FA9}"/>
          </ac:spMkLst>
        </pc:spChg>
      </pc:sldChg>
      <pc:sldChg chg="addSp delSp modSp new mod modAnim">
        <pc:chgData name="Huệ Phan" userId="f5fe3f35a895aea9" providerId="LiveId" clId="{E3B4D412-80AF-4DA9-99A3-E07A62834F49}" dt="2021-09-24T05:47:35.699" v="1420" actId="20577"/>
        <pc:sldMkLst>
          <pc:docMk/>
          <pc:sldMk cId="3542461369" sldId="297"/>
        </pc:sldMkLst>
        <pc:spChg chg="mod">
          <ac:chgData name="Huệ Phan" userId="f5fe3f35a895aea9" providerId="LiveId" clId="{E3B4D412-80AF-4DA9-99A3-E07A62834F49}" dt="2021-09-24T05:47:35.699" v="1420" actId="20577"/>
          <ac:spMkLst>
            <pc:docMk/>
            <pc:sldMk cId="3542461369" sldId="297"/>
            <ac:spMk id="2" creationId="{7CD86816-6886-4252-A9F9-13DA19A7A0DF}"/>
          </ac:spMkLst>
        </pc:spChg>
        <pc:spChg chg="mod">
          <ac:chgData name="Huệ Phan" userId="f5fe3f35a895aea9" providerId="LiveId" clId="{E3B4D412-80AF-4DA9-99A3-E07A62834F49}" dt="2021-09-24T05:47:06.743" v="1411" actId="113"/>
          <ac:spMkLst>
            <pc:docMk/>
            <pc:sldMk cId="3542461369" sldId="297"/>
            <ac:spMk id="3" creationId="{9F2446BF-7DA1-4305-93D5-C0D1D4697F86}"/>
          </ac:spMkLst>
        </pc:spChg>
        <pc:spChg chg="add del mod">
          <ac:chgData name="Huệ Phan" userId="f5fe3f35a895aea9" providerId="LiveId" clId="{E3B4D412-80AF-4DA9-99A3-E07A62834F49}" dt="2021-09-24T05:46:50.027" v="1406" actId="478"/>
          <ac:spMkLst>
            <pc:docMk/>
            <pc:sldMk cId="3542461369" sldId="297"/>
            <ac:spMk id="4" creationId="{0B33E46E-7C46-4F60-B3DF-245D8420DD2C}"/>
          </ac:spMkLst>
        </pc:spChg>
        <pc:spChg chg="add del mod">
          <ac:chgData name="Huệ Phan" userId="f5fe3f35a895aea9" providerId="LiveId" clId="{E3B4D412-80AF-4DA9-99A3-E07A62834F49}" dt="2021-09-24T05:46:47.951" v="1405" actId="478"/>
          <ac:spMkLst>
            <pc:docMk/>
            <pc:sldMk cId="3542461369" sldId="297"/>
            <ac:spMk id="5" creationId="{9A40C384-5C42-420E-BA17-E831818A06CC}"/>
          </ac:spMkLst>
        </pc:spChg>
        <pc:spChg chg="add mod">
          <ac:chgData name="Huệ Phan" userId="f5fe3f35a895aea9" providerId="LiveId" clId="{E3B4D412-80AF-4DA9-99A3-E07A62834F49}" dt="2021-09-24T05:47:13.418" v="1412" actId="1076"/>
          <ac:spMkLst>
            <pc:docMk/>
            <pc:sldMk cId="3542461369" sldId="297"/>
            <ac:spMk id="6" creationId="{F0E3E90E-EACA-4615-A59B-9CF64AC05C48}"/>
          </ac:spMkLst>
        </pc:spChg>
        <pc:spChg chg="add mod">
          <ac:chgData name="Huệ Phan" userId="f5fe3f35a895aea9" providerId="LiveId" clId="{E3B4D412-80AF-4DA9-99A3-E07A62834F49}" dt="2021-09-24T05:47:16.473" v="1413" actId="1076"/>
          <ac:spMkLst>
            <pc:docMk/>
            <pc:sldMk cId="3542461369" sldId="297"/>
            <ac:spMk id="7" creationId="{58DF4BD3-8818-422D-A57E-C59A456683DF}"/>
          </ac:spMkLst>
        </pc:spChg>
      </pc:sldChg>
      <pc:sldChg chg="addSp delSp modSp new mod delAnim modAnim">
        <pc:chgData name="Huệ Phan" userId="f5fe3f35a895aea9" providerId="LiveId" clId="{E3B4D412-80AF-4DA9-99A3-E07A62834F49}" dt="2021-09-24T06:17:51.023" v="1833" actId="20577"/>
        <pc:sldMkLst>
          <pc:docMk/>
          <pc:sldMk cId="902699635" sldId="298"/>
        </pc:sldMkLst>
        <pc:spChg chg="mod">
          <ac:chgData name="Huệ Phan" userId="f5fe3f35a895aea9" providerId="LiveId" clId="{E3B4D412-80AF-4DA9-99A3-E07A62834F49}" dt="2021-09-24T06:05:55.320" v="1830" actId="207"/>
          <ac:spMkLst>
            <pc:docMk/>
            <pc:sldMk cId="902699635" sldId="298"/>
            <ac:spMk id="2" creationId="{5EE6A39C-CA49-43FE-8E10-661F3EEA6018}"/>
          </ac:spMkLst>
        </pc:spChg>
        <pc:spChg chg="del">
          <ac:chgData name="Huệ Phan" userId="f5fe3f35a895aea9" providerId="LiveId" clId="{E3B4D412-80AF-4DA9-99A3-E07A62834F49}" dt="2021-09-24T05:48:17.158" v="1431" actId="478"/>
          <ac:spMkLst>
            <pc:docMk/>
            <pc:sldMk cId="902699635" sldId="298"/>
            <ac:spMk id="3" creationId="{FFBA6B8B-6736-4858-AE35-45162A9055C1}"/>
          </ac:spMkLst>
        </pc:spChg>
        <pc:spChg chg="add mod">
          <ac:chgData name="Huệ Phan" userId="f5fe3f35a895aea9" providerId="LiveId" clId="{E3B4D412-80AF-4DA9-99A3-E07A62834F49}" dt="2021-09-24T06:05:46.215" v="1829" actId="1076"/>
          <ac:spMkLst>
            <pc:docMk/>
            <pc:sldMk cId="902699635" sldId="298"/>
            <ac:spMk id="4" creationId="{C90AE6EC-BD06-4DFE-B6E2-46984ED6AB68}"/>
          </ac:spMkLst>
        </pc:spChg>
        <pc:spChg chg="add mod">
          <ac:chgData name="Huệ Phan" userId="f5fe3f35a895aea9" providerId="LiveId" clId="{E3B4D412-80AF-4DA9-99A3-E07A62834F49}" dt="2021-09-24T06:17:51.023" v="1833" actId="20577"/>
          <ac:spMkLst>
            <pc:docMk/>
            <pc:sldMk cId="902699635" sldId="298"/>
            <ac:spMk id="5" creationId="{602CF4F9-65D6-4A3C-8D0D-E8C162116AA4}"/>
          </ac:spMkLst>
        </pc:spChg>
        <pc:spChg chg="add mod">
          <ac:chgData name="Huệ Phan" userId="f5fe3f35a895aea9" providerId="LiveId" clId="{E3B4D412-80AF-4DA9-99A3-E07A62834F49}" dt="2021-09-24T06:05:46.215" v="1829" actId="1076"/>
          <ac:spMkLst>
            <pc:docMk/>
            <pc:sldMk cId="902699635" sldId="298"/>
            <ac:spMk id="6" creationId="{02D0FF00-C484-47D7-B1A3-C8D8D4C48010}"/>
          </ac:spMkLst>
        </pc:spChg>
        <pc:spChg chg="add del mod">
          <ac:chgData name="Huệ Phan" userId="f5fe3f35a895aea9" providerId="LiveId" clId="{E3B4D412-80AF-4DA9-99A3-E07A62834F49}" dt="2021-09-24T06:00:41.767" v="1814" actId="478"/>
          <ac:spMkLst>
            <pc:docMk/>
            <pc:sldMk cId="902699635" sldId="298"/>
            <ac:spMk id="7" creationId="{EDD6D6F4-D229-42AC-8DE9-B96A5F86CF35}"/>
          </ac:spMkLst>
        </pc:spChg>
      </pc:sldChg>
      <pc:sldChg chg="addSp">
        <pc:chgData name="Huệ Phan" userId="f5fe3f35a895aea9" providerId="LiveId" clId="{E3B4D412-80AF-4DA9-99A3-E07A62834F49}" dt="2021-09-24T06:04:57.736" v="1817"/>
        <pc:sldMkLst>
          <pc:docMk/>
          <pc:sldMk cId="1295831210" sldId="299"/>
        </pc:sldMkLst>
        <pc:picChg chg="add">
          <ac:chgData name="Huệ Phan" userId="f5fe3f35a895aea9" providerId="LiveId" clId="{E3B4D412-80AF-4DA9-99A3-E07A62834F49}" dt="2021-09-24T06:04:57.736" v="1817"/>
          <ac:picMkLst>
            <pc:docMk/>
            <pc:sldMk cId="1295831210" sldId="299"/>
            <ac:picMk id="1026" creationId="{2FBB9925-FBBF-46E0-87F2-B1CA3BCC3C4B}"/>
          </ac:picMkLst>
        </pc:picChg>
      </pc:sldChg>
      <pc:sldChg chg="delSp modSp new add del mod modAnim">
        <pc:chgData name="Huệ Phan" userId="f5fe3f35a895aea9" providerId="LiveId" clId="{E3B4D412-80AF-4DA9-99A3-E07A62834F49}" dt="2021-09-24T06:05:25.355" v="1827"/>
        <pc:sldMkLst>
          <pc:docMk/>
          <pc:sldMk cId="3548581673" sldId="299"/>
        </pc:sldMkLst>
        <pc:spChg chg="del mod">
          <ac:chgData name="Huệ Phan" userId="f5fe3f35a895aea9" providerId="LiveId" clId="{E3B4D412-80AF-4DA9-99A3-E07A62834F49}" dt="2021-09-24T06:04:59.575" v="1821" actId="478"/>
          <ac:spMkLst>
            <pc:docMk/>
            <pc:sldMk cId="3548581673" sldId="299"/>
            <ac:spMk id="2" creationId="{8030E774-7798-48E2-A9F2-4893106ADC7A}"/>
          </ac:spMkLst>
        </pc:spChg>
        <pc:spChg chg="del">
          <ac:chgData name="Huệ Phan" userId="f5fe3f35a895aea9" providerId="LiveId" clId="{E3B4D412-80AF-4DA9-99A3-E07A62834F49}" dt="2021-09-24T06:04:54.660" v="1816" actId="478"/>
          <ac:spMkLst>
            <pc:docMk/>
            <pc:sldMk cId="3548581673" sldId="299"/>
            <ac:spMk id="3" creationId="{5A328B90-5496-4FD9-8F84-BFF4797A7E50}"/>
          </ac:spMkLst>
        </pc:spChg>
        <pc:picChg chg="mod">
          <ac:chgData name="Huệ Phan" userId="f5fe3f35a895aea9" providerId="LiveId" clId="{E3B4D412-80AF-4DA9-99A3-E07A62834F49}" dt="2021-09-24T06:05:04.410" v="1824" actId="1076"/>
          <ac:picMkLst>
            <pc:docMk/>
            <pc:sldMk cId="3548581673" sldId="299"/>
            <ac:picMk id="1026" creationId="{2FBB9925-FBBF-46E0-87F2-B1CA3BCC3C4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00DD2-CFAB-4F41-AA1E-478E413715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A8C551FD-8FA6-40A2-885E-0E960893D6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30AD949D-55EC-4037-9C10-CEAFCF1A1080}"/>
              </a:ext>
            </a:extLst>
          </p:cNvPr>
          <p:cNvSpPr>
            <a:spLocks noGrp="1"/>
          </p:cNvSpPr>
          <p:nvPr>
            <p:ph type="dt" sz="half" idx="10"/>
          </p:nvPr>
        </p:nvSpPr>
        <p:spPr/>
        <p:txBody>
          <a:bodyPr/>
          <a:lstStyle/>
          <a:p>
            <a:fld id="{69755CD9-6219-47ED-88F5-99470E47BD1C}" type="datetimeFigureOut">
              <a:rPr lang="vi-VN" smtClean="0"/>
              <a:t>24/09/2021</a:t>
            </a:fld>
            <a:endParaRPr lang="vi-VN"/>
          </a:p>
        </p:txBody>
      </p:sp>
      <p:sp>
        <p:nvSpPr>
          <p:cNvPr id="5" name="Footer Placeholder 4">
            <a:extLst>
              <a:ext uri="{FF2B5EF4-FFF2-40B4-BE49-F238E27FC236}">
                <a16:creationId xmlns:a16="http://schemas.microsoft.com/office/drawing/2014/main" id="{94DC50CE-406F-49EA-A6E7-64C7C87EF33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E3D4E2D-7D00-4C59-B14D-09F48BDAF56A}"/>
              </a:ext>
            </a:extLst>
          </p:cNvPr>
          <p:cNvSpPr>
            <a:spLocks noGrp="1"/>
          </p:cNvSpPr>
          <p:nvPr>
            <p:ph type="sldNum" sz="quarter" idx="12"/>
          </p:nvPr>
        </p:nvSpPr>
        <p:spPr/>
        <p:txBody>
          <a:bodyPr/>
          <a:lstStyle/>
          <a:p>
            <a:fld id="{36DB9200-4B40-497A-AA6A-C44A4B6ABC80}" type="slidenum">
              <a:rPr lang="vi-VN" smtClean="0"/>
              <a:t>‹#›</a:t>
            </a:fld>
            <a:endParaRPr lang="vi-VN"/>
          </a:p>
        </p:txBody>
      </p:sp>
    </p:spTree>
    <p:extLst>
      <p:ext uri="{BB962C8B-B14F-4D97-AF65-F5344CB8AC3E}">
        <p14:creationId xmlns:p14="http://schemas.microsoft.com/office/powerpoint/2010/main" val="2032558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B6B38-74A2-4639-A006-31DF0A7584D0}"/>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2EDEB12F-4266-46E0-A1D3-DFBC974DD4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CA2FA40-2828-4F7E-8DD0-A753FA217555}"/>
              </a:ext>
            </a:extLst>
          </p:cNvPr>
          <p:cNvSpPr>
            <a:spLocks noGrp="1"/>
          </p:cNvSpPr>
          <p:nvPr>
            <p:ph type="dt" sz="half" idx="10"/>
          </p:nvPr>
        </p:nvSpPr>
        <p:spPr/>
        <p:txBody>
          <a:bodyPr/>
          <a:lstStyle/>
          <a:p>
            <a:fld id="{69755CD9-6219-47ED-88F5-99470E47BD1C}" type="datetimeFigureOut">
              <a:rPr lang="vi-VN" smtClean="0"/>
              <a:t>24/09/2021</a:t>
            </a:fld>
            <a:endParaRPr lang="vi-VN"/>
          </a:p>
        </p:txBody>
      </p:sp>
      <p:sp>
        <p:nvSpPr>
          <p:cNvPr id="5" name="Footer Placeholder 4">
            <a:extLst>
              <a:ext uri="{FF2B5EF4-FFF2-40B4-BE49-F238E27FC236}">
                <a16:creationId xmlns:a16="http://schemas.microsoft.com/office/drawing/2014/main" id="{F5BAD35A-7DCC-4ED4-BEDE-6CD9D018D17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5C6B372-1DC6-46C3-AFE9-3C0200D1F96C}"/>
              </a:ext>
            </a:extLst>
          </p:cNvPr>
          <p:cNvSpPr>
            <a:spLocks noGrp="1"/>
          </p:cNvSpPr>
          <p:nvPr>
            <p:ph type="sldNum" sz="quarter" idx="12"/>
          </p:nvPr>
        </p:nvSpPr>
        <p:spPr/>
        <p:txBody>
          <a:bodyPr/>
          <a:lstStyle/>
          <a:p>
            <a:fld id="{36DB9200-4B40-497A-AA6A-C44A4B6ABC80}" type="slidenum">
              <a:rPr lang="vi-VN" smtClean="0"/>
              <a:t>‹#›</a:t>
            </a:fld>
            <a:endParaRPr lang="vi-VN"/>
          </a:p>
        </p:txBody>
      </p:sp>
    </p:spTree>
    <p:extLst>
      <p:ext uri="{BB962C8B-B14F-4D97-AF65-F5344CB8AC3E}">
        <p14:creationId xmlns:p14="http://schemas.microsoft.com/office/powerpoint/2010/main" val="131829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779B1E-3F5E-4E36-B29A-A9278ED078D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B1BD7CE-FC63-4ED5-BA01-3ACFC41027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032517D-051E-49DA-A638-CCDED296884D}"/>
              </a:ext>
            </a:extLst>
          </p:cNvPr>
          <p:cNvSpPr>
            <a:spLocks noGrp="1"/>
          </p:cNvSpPr>
          <p:nvPr>
            <p:ph type="dt" sz="half" idx="10"/>
          </p:nvPr>
        </p:nvSpPr>
        <p:spPr/>
        <p:txBody>
          <a:bodyPr/>
          <a:lstStyle/>
          <a:p>
            <a:fld id="{69755CD9-6219-47ED-88F5-99470E47BD1C}" type="datetimeFigureOut">
              <a:rPr lang="vi-VN" smtClean="0"/>
              <a:t>24/09/2021</a:t>
            </a:fld>
            <a:endParaRPr lang="vi-VN"/>
          </a:p>
        </p:txBody>
      </p:sp>
      <p:sp>
        <p:nvSpPr>
          <p:cNvPr id="5" name="Footer Placeholder 4">
            <a:extLst>
              <a:ext uri="{FF2B5EF4-FFF2-40B4-BE49-F238E27FC236}">
                <a16:creationId xmlns:a16="http://schemas.microsoft.com/office/drawing/2014/main" id="{CC336DC6-1D95-4A36-9431-6AEF85F6295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5F4D5A6-54BD-490A-A492-F2C774C0BE84}"/>
              </a:ext>
            </a:extLst>
          </p:cNvPr>
          <p:cNvSpPr>
            <a:spLocks noGrp="1"/>
          </p:cNvSpPr>
          <p:nvPr>
            <p:ph type="sldNum" sz="quarter" idx="12"/>
          </p:nvPr>
        </p:nvSpPr>
        <p:spPr/>
        <p:txBody>
          <a:bodyPr/>
          <a:lstStyle/>
          <a:p>
            <a:fld id="{36DB9200-4B40-497A-AA6A-C44A4B6ABC80}" type="slidenum">
              <a:rPr lang="vi-VN" smtClean="0"/>
              <a:t>‹#›</a:t>
            </a:fld>
            <a:endParaRPr lang="vi-VN"/>
          </a:p>
        </p:txBody>
      </p:sp>
    </p:spTree>
    <p:extLst>
      <p:ext uri="{BB962C8B-B14F-4D97-AF65-F5344CB8AC3E}">
        <p14:creationId xmlns:p14="http://schemas.microsoft.com/office/powerpoint/2010/main" val="2968285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2015B-902F-42ED-9E44-DB0E5D7311E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6158119-70A1-48FF-A2EA-D1835FA7F5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805461F-7078-4FB7-B16A-B9DD3077D06F}"/>
              </a:ext>
            </a:extLst>
          </p:cNvPr>
          <p:cNvSpPr>
            <a:spLocks noGrp="1"/>
          </p:cNvSpPr>
          <p:nvPr>
            <p:ph type="dt" sz="half" idx="10"/>
          </p:nvPr>
        </p:nvSpPr>
        <p:spPr/>
        <p:txBody>
          <a:bodyPr/>
          <a:lstStyle/>
          <a:p>
            <a:fld id="{69755CD9-6219-47ED-88F5-99470E47BD1C}" type="datetimeFigureOut">
              <a:rPr lang="vi-VN" smtClean="0"/>
              <a:t>24/09/2021</a:t>
            </a:fld>
            <a:endParaRPr lang="vi-VN"/>
          </a:p>
        </p:txBody>
      </p:sp>
      <p:sp>
        <p:nvSpPr>
          <p:cNvPr id="5" name="Footer Placeholder 4">
            <a:extLst>
              <a:ext uri="{FF2B5EF4-FFF2-40B4-BE49-F238E27FC236}">
                <a16:creationId xmlns:a16="http://schemas.microsoft.com/office/drawing/2014/main" id="{937F43FF-E914-420B-A798-D1005CB567F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5E58051-0C0C-40A9-A1FD-11730BFBF948}"/>
              </a:ext>
            </a:extLst>
          </p:cNvPr>
          <p:cNvSpPr>
            <a:spLocks noGrp="1"/>
          </p:cNvSpPr>
          <p:nvPr>
            <p:ph type="sldNum" sz="quarter" idx="12"/>
          </p:nvPr>
        </p:nvSpPr>
        <p:spPr/>
        <p:txBody>
          <a:bodyPr/>
          <a:lstStyle/>
          <a:p>
            <a:fld id="{36DB9200-4B40-497A-AA6A-C44A4B6ABC80}" type="slidenum">
              <a:rPr lang="vi-VN" smtClean="0"/>
              <a:t>‹#›</a:t>
            </a:fld>
            <a:endParaRPr lang="vi-VN"/>
          </a:p>
        </p:txBody>
      </p:sp>
    </p:spTree>
    <p:extLst>
      <p:ext uri="{BB962C8B-B14F-4D97-AF65-F5344CB8AC3E}">
        <p14:creationId xmlns:p14="http://schemas.microsoft.com/office/powerpoint/2010/main" val="237125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5808D-B5E5-4318-ADF1-3DD62E70BE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7C145B5A-4818-47A1-8345-C8B6CDEEAB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90DA51-8CB6-4B6B-8B6C-DEEF67088FA7}"/>
              </a:ext>
            </a:extLst>
          </p:cNvPr>
          <p:cNvSpPr>
            <a:spLocks noGrp="1"/>
          </p:cNvSpPr>
          <p:nvPr>
            <p:ph type="dt" sz="half" idx="10"/>
          </p:nvPr>
        </p:nvSpPr>
        <p:spPr/>
        <p:txBody>
          <a:bodyPr/>
          <a:lstStyle/>
          <a:p>
            <a:fld id="{69755CD9-6219-47ED-88F5-99470E47BD1C}" type="datetimeFigureOut">
              <a:rPr lang="vi-VN" smtClean="0"/>
              <a:t>24/09/2021</a:t>
            </a:fld>
            <a:endParaRPr lang="vi-VN"/>
          </a:p>
        </p:txBody>
      </p:sp>
      <p:sp>
        <p:nvSpPr>
          <p:cNvPr id="5" name="Footer Placeholder 4">
            <a:extLst>
              <a:ext uri="{FF2B5EF4-FFF2-40B4-BE49-F238E27FC236}">
                <a16:creationId xmlns:a16="http://schemas.microsoft.com/office/drawing/2014/main" id="{913A2E33-0C87-4210-AF8E-41682450AA6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67E027F-2444-43A4-8963-9E3267623C98}"/>
              </a:ext>
            </a:extLst>
          </p:cNvPr>
          <p:cNvSpPr>
            <a:spLocks noGrp="1"/>
          </p:cNvSpPr>
          <p:nvPr>
            <p:ph type="sldNum" sz="quarter" idx="12"/>
          </p:nvPr>
        </p:nvSpPr>
        <p:spPr/>
        <p:txBody>
          <a:bodyPr/>
          <a:lstStyle/>
          <a:p>
            <a:fld id="{36DB9200-4B40-497A-AA6A-C44A4B6ABC80}" type="slidenum">
              <a:rPr lang="vi-VN" smtClean="0"/>
              <a:t>‹#›</a:t>
            </a:fld>
            <a:endParaRPr lang="vi-VN"/>
          </a:p>
        </p:txBody>
      </p:sp>
    </p:spTree>
    <p:extLst>
      <p:ext uri="{BB962C8B-B14F-4D97-AF65-F5344CB8AC3E}">
        <p14:creationId xmlns:p14="http://schemas.microsoft.com/office/powerpoint/2010/main" val="3453093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2D2B3-F25A-44E5-9BD2-473D23A42CE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610C094-EF37-4BE2-B529-299E5771FE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493FEC21-5850-4CAB-9F76-7914EA9CBC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FC4F7E31-AEA5-4F22-8001-9611AB79B5DA}"/>
              </a:ext>
            </a:extLst>
          </p:cNvPr>
          <p:cNvSpPr>
            <a:spLocks noGrp="1"/>
          </p:cNvSpPr>
          <p:nvPr>
            <p:ph type="dt" sz="half" idx="10"/>
          </p:nvPr>
        </p:nvSpPr>
        <p:spPr/>
        <p:txBody>
          <a:bodyPr/>
          <a:lstStyle/>
          <a:p>
            <a:fld id="{69755CD9-6219-47ED-88F5-99470E47BD1C}" type="datetimeFigureOut">
              <a:rPr lang="vi-VN" smtClean="0"/>
              <a:t>24/09/2021</a:t>
            </a:fld>
            <a:endParaRPr lang="vi-VN"/>
          </a:p>
        </p:txBody>
      </p:sp>
      <p:sp>
        <p:nvSpPr>
          <p:cNvPr id="6" name="Footer Placeholder 5">
            <a:extLst>
              <a:ext uri="{FF2B5EF4-FFF2-40B4-BE49-F238E27FC236}">
                <a16:creationId xmlns:a16="http://schemas.microsoft.com/office/drawing/2014/main" id="{A129513A-658D-4ABA-8EE2-90FF36ACA83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3453A64-D2CE-459B-97A3-6E319D19DADC}"/>
              </a:ext>
            </a:extLst>
          </p:cNvPr>
          <p:cNvSpPr>
            <a:spLocks noGrp="1"/>
          </p:cNvSpPr>
          <p:nvPr>
            <p:ph type="sldNum" sz="quarter" idx="12"/>
          </p:nvPr>
        </p:nvSpPr>
        <p:spPr/>
        <p:txBody>
          <a:bodyPr/>
          <a:lstStyle/>
          <a:p>
            <a:fld id="{36DB9200-4B40-497A-AA6A-C44A4B6ABC80}" type="slidenum">
              <a:rPr lang="vi-VN" smtClean="0"/>
              <a:t>‹#›</a:t>
            </a:fld>
            <a:endParaRPr lang="vi-VN"/>
          </a:p>
        </p:txBody>
      </p:sp>
    </p:spTree>
    <p:extLst>
      <p:ext uri="{BB962C8B-B14F-4D97-AF65-F5344CB8AC3E}">
        <p14:creationId xmlns:p14="http://schemas.microsoft.com/office/powerpoint/2010/main" val="2299717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D2B6-65AB-44EA-96C2-42219886E484}"/>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EF4214B-9C71-4C04-AF85-397BF697DA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0B8E74-0DF5-467F-AAAF-E35A553629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B62D10AF-574E-454C-B9D8-8F6A48AD64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25BFF1-916B-4B89-BBC8-BB48A14EB6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10853EBF-8A58-4D4A-95AD-DF0C54D83A78}"/>
              </a:ext>
            </a:extLst>
          </p:cNvPr>
          <p:cNvSpPr>
            <a:spLocks noGrp="1"/>
          </p:cNvSpPr>
          <p:nvPr>
            <p:ph type="dt" sz="half" idx="10"/>
          </p:nvPr>
        </p:nvSpPr>
        <p:spPr/>
        <p:txBody>
          <a:bodyPr/>
          <a:lstStyle/>
          <a:p>
            <a:fld id="{69755CD9-6219-47ED-88F5-99470E47BD1C}" type="datetimeFigureOut">
              <a:rPr lang="vi-VN" smtClean="0"/>
              <a:t>24/09/2021</a:t>
            </a:fld>
            <a:endParaRPr lang="vi-VN"/>
          </a:p>
        </p:txBody>
      </p:sp>
      <p:sp>
        <p:nvSpPr>
          <p:cNvPr id="8" name="Footer Placeholder 7">
            <a:extLst>
              <a:ext uri="{FF2B5EF4-FFF2-40B4-BE49-F238E27FC236}">
                <a16:creationId xmlns:a16="http://schemas.microsoft.com/office/drawing/2014/main" id="{5D25DE0D-8456-4AC7-9CFB-537C468C25D4}"/>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715301FA-A363-4488-B635-524A79FD97F2}"/>
              </a:ext>
            </a:extLst>
          </p:cNvPr>
          <p:cNvSpPr>
            <a:spLocks noGrp="1"/>
          </p:cNvSpPr>
          <p:nvPr>
            <p:ph type="sldNum" sz="quarter" idx="12"/>
          </p:nvPr>
        </p:nvSpPr>
        <p:spPr/>
        <p:txBody>
          <a:bodyPr/>
          <a:lstStyle/>
          <a:p>
            <a:fld id="{36DB9200-4B40-497A-AA6A-C44A4B6ABC80}" type="slidenum">
              <a:rPr lang="vi-VN" smtClean="0"/>
              <a:t>‹#›</a:t>
            </a:fld>
            <a:endParaRPr lang="vi-VN"/>
          </a:p>
        </p:txBody>
      </p:sp>
    </p:spTree>
    <p:extLst>
      <p:ext uri="{BB962C8B-B14F-4D97-AF65-F5344CB8AC3E}">
        <p14:creationId xmlns:p14="http://schemas.microsoft.com/office/powerpoint/2010/main" val="2354440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11F77-C9F7-4B38-8A81-15C7DFEC17CA}"/>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D118CDA8-9750-4D5F-8376-0BCB4F0CFDFE}"/>
              </a:ext>
            </a:extLst>
          </p:cNvPr>
          <p:cNvSpPr>
            <a:spLocks noGrp="1"/>
          </p:cNvSpPr>
          <p:nvPr>
            <p:ph type="dt" sz="half" idx="10"/>
          </p:nvPr>
        </p:nvSpPr>
        <p:spPr/>
        <p:txBody>
          <a:bodyPr/>
          <a:lstStyle/>
          <a:p>
            <a:fld id="{69755CD9-6219-47ED-88F5-99470E47BD1C}" type="datetimeFigureOut">
              <a:rPr lang="vi-VN" smtClean="0"/>
              <a:t>24/09/2021</a:t>
            </a:fld>
            <a:endParaRPr lang="vi-VN"/>
          </a:p>
        </p:txBody>
      </p:sp>
      <p:sp>
        <p:nvSpPr>
          <p:cNvPr id="4" name="Footer Placeholder 3">
            <a:extLst>
              <a:ext uri="{FF2B5EF4-FFF2-40B4-BE49-F238E27FC236}">
                <a16:creationId xmlns:a16="http://schemas.microsoft.com/office/drawing/2014/main" id="{9BAB91F0-D0DB-43D9-BE94-24471E733A7C}"/>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824C671D-B4AF-4548-845A-89F279FCCF68}"/>
              </a:ext>
            </a:extLst>
          </p:cNvPr>
          <p:cNvSpPr>
            <a:spLocks noGrp="1"/>
          </p:cNvSpPr>
          <p:nvPr>
            <p:ph type="sldNum" sz="quarter" idx="12"/>
          </p:nvPr>
        </p:nvSpPr>
        <p:spPr/>
        <p:txBody>
          <a:bodyPr/>
          <a:lstStyle/>
          <a:p>
            <a:fld id="{36DB9200-4B40-497A-AA6A-C44A4B6ABC80}" type="slidenum">
              <a:rPr lang="vi-VN" smtClean="0"/>
              <a:t>‹#›</a:t>
            </a:fld>
            <a:endParaRPr lang="vi-VN"/>
          </a:p>
        </p:txBody>
      </p:sp>
    </p:spTree>
    <p:extLst>
      <p:ext uri="{BB962C8B-B14F-4D97-AF65-F5344CB8AC3E}">
        <p14:creationId xmlns:p14="http://schemas.microsoft.com/office/powerpoint/2010/main" val="2716668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B5E613-5C23-4A11-84A5-DC5FD288BE7D}"/>
              </a:ext>
            </a:extLst>
          </p:cNvPr>
          <p:cNvSpPr>
            <a:spLocks noGrp="1"/>
          </p:cNvSpPr>
          <p:nvPr>
            <p:ph type="dt" sz="half" idx="10"/>
          </p:nvPr>
        </p:nvSpPr>
        <p:spPr/>
        <p:txBody>
          <a:bodyPr/>
          <a:lstStyle/>
          <a:p>
            <a:fld id="{69755CD9-6219-47ED-88F5-99470E47BD1C}" type="datetimeFigureOut">
              <a:rPr lang="vi-VN" smtClean="0"/>
              <a:t>24/09/2021</a:t>
            </a:fld>
            <a:endParaRPr lang="vi-VN"/>
          </a:p>
        </p:txBody>
      </p:sp>
      <p:sp>
        <p:nvSpPr>
          <p:cNvPr id="3" name="Footer Placeholder 2">
            <a:extLst>
              <a:ext uri="{FF2B5EF4-FFF2-40B4-BE49-F238E27FC236}">
                <a16:creationId xmlns:a16="http://schemas.microsoft.com/office/drawing/2014/main" id="{E3EED830-E48B-4025-94EE-8C76288C4CE1}"/>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0C4A4EA8-B803-44C2-AED0-831841796ACE}"/>
              </a:ext>
            </a:extLst>
          </p:cNvPr>
          <p:cNvSpPr>
            <a:spLocks noGrp="1"/>
          </p:cNvSpPr>
          <p:nvPr>
            <p:ph type="sldNum" sz="quarter" idx="12"/>
          </p:nvPr>
        </p:nvSpPr>
        <p:spPr/>
        <p:txBody>
          <a:bodyPr/>
          <a:lstStyle/>
          <a:p>
            <a:fld id="{36DB9200-4B40-497A-AA6A-C44A4B6ABC80}" type="slidenum">
              <a:rPr lang="vi-VN" smtClean="0"/>
              <a:t>‹#›</a:t>
            </a:fld>
            <a:endParaRPr lang="vi-VN"/>
          </a:p>
        </p:txBody>
      </p:sp>
    </p:spTree>
    <p:extLst>
      <p:ext uri="{BB962C8B-B14F-4D97-AF65-F5344CB8AC3E}">
        <p14:creationId xmlns:p14="http://schemas.microsoft.com/office/powerpoint/2010/main" val="2810968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1DE14-639B-4F0F-AE03-7ED0D4BBE7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05D135EF-49A6-43E0-945A-47772F2E92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05BF6830-FF44-4021-9C7C-E2695865B2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F41E0F-2DAD-4994-B0DB-3B5D1C90C804}"/>
              </a:ext>
            </a:extLst>
          </p:cNvPr>
          <p:cNvSpPr>
            <a:spLocks noGrp="1"/>
          </p:cNvSpPr>
          <p:nvPr>
            <p:ph type="dt" sz="half" idx="10"/>
          </p:nvPr>
        </p:nvSpPr>
        <p:spPr/>
        <p:txBody>
          <a:bodyPr/>
          <a:lstStyle/>
          <a:p>
            <a:fld id="{69755CD9-6219-47ED-88F5-99470E47BD1C}" type="datetimeFigureOut">
              <a:rPr lang="vi-VN" smtClean="0"/>
              <a:t>24/09/2021</a:t>
            </a:fld>
            <a:endParaRPr lang="vi-VN"/>
          </a:p>
        </p:txBody>
      </p:sp>
      <p:sp>
        <p:nvSpPr>
          <p:cNvPr id="6" name="Footer Placeholder 5">
            <a:extLst>
              <a:ext uri="{FF2B5EF4-FFF2-40B4-BE49-F238E27FC236}">
                <a16:creationId xmlns:a16="http://schemas.microsoft.com/office/drawing/2014/main" id="{6CE16AE1-976E-4A75-A780-E27F840F6BE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CAE5D76-5D4B-4A1E-969A-C0C63A28B133}"/>
              </a:ext>
            </a:extLst>
          </p:cNvPr>
          <p:cNvSpPr>
            <a:spLocks noGrp="1"/>
          </p:cNvSpPr>
          <p:nvPr>
            <p:ph type="sldNum" sz="quarter" idx="12"/>
          </p:nvPr>
        </p:nvSpPr>
        <p:spPr/>
        <p:txBody>
          <a:bodyPr/>
          <a:lstStyle/>
          <a:p>
            <a:fld id="{36DB9200-4B40-497A-AA6A-C44A4B6ABC80}" type="slidenum">
              <a:rPr lang="vi-VN" smtClean="0"/>
              <a:t>‹#›</a:t>
            </a:fld>
            <a:endParaRPr lang="vi-VN"/>
          </a:p>
        </p:txBody>
      </p:sp>
    </p:spTree>
    <p:extLst>
      <p:ext uri="{BB962C8B-B14F-4D97-AF65-F5344CB8AC3E}">
        <p14:creationId xmlns:p14="http://schemas.microsoft.com/office/powerpoint/2010/main" val="2877415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50BE9-F484-48EB-B18D-C6D2BDBC06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494779B0-9651-4B73-9768-189307C5FF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187D59E8-6A81-4527-8A30-89B6E8A259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1D6A6A-D1E0-43FA-97DA-E4F309497787}"/>
              </a:ext>
            </a:extLst>
          </p:cNvPr>
          <p:cNvSpPr>
            <a:spLocks noGrp="1"/>
          </p:cNvSpPr>
          <p:nvPr>
            <p:ph type="dt" sz="half" idx="10"/>
          </p:nvPr>
        </p:nvSpPr>
        <p:spPr/>
        <p:txBody>
          <a:bodyPr/>
          <a:lstStyle/>
          <a:p>
            <a:fld id="{69755CD9-6219-47ED-88F5-99470E47BD1C}" type="datetimeFigureOut">
              <a:rPr lang="vi-VN" smtClean="0"/>
              <a:t>24/09/2021</a:t>
            </a:fld>
            <a:endParaRPr lang="vi-VN"/>
          </a:p>
        </p:txBody>
      </p:sp>
      <p:sp>
        <p:nvSpPr>
          <p:cNvPr id="6" name="Footer Placeholder 5">
            <a:extLst>
              <a:ext uri="{FF2B5EF4-FFF2-40B4-BE49-F238E27FC236}">
                <a16:creationId xmlns:a16="http://schemas.microsoft.com/office/drawing/2014/main" id="{D0BB1EF4-4652-4508-8A16-2D61FAB1AF2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3B04279F-D85E-456F-B65F-3FBF041B4287}"/>
              </a:ext>
            </a:extLst>
          </p:cNvPr>
          <p:cNvSpPr>
            <a:spLocks noGrp="1"/>
          </p:cNvSpPr>
          <p:nvPr>
            <p:ph type="sldNum" sz="quarter" idx="12"/>
          </p:nvPr>
        </p:nvSpPr>
        <p:spPr/>
        <p:txBody>
          <a:bodyPr/>
          <a:lstStyle/>
          <a:p>
            <a:fld id="{36DB9200-4B40-497A-AA6A-C44A4B6ABC80}" type="slidenum">
              <a:rPr lang="vi-VN" smtClean="0"/>
              <a:t>‹#›</a:t>
            </a:fld>
            <a:endParaRPr lang="vi-VN"/>
          </a:p>
        </p:txBody>
      </p:sp>
    </p:spTree>
    <p:extLst>
      <p:ext uri="{BB962C8B-B14F-4D97-AF65-F5344CB8AC3E}">
        <p14:creationId xmlns:p14="http://schemas.microsoft.com/office/powerpoint/2010/main" val="2065459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f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8C8527-9CD0-4473-883F-DB748CB9CE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43C8E1E-A583-4A36-81F4-FDD3AD5715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AEBF519-B84A-4BB4-9D90-CA06D826C4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755CD9-6219-47ED-88F5-99470E47BD1C}" type="datetimeFigureOut">
              <a:rPr lang="vi-VN" smtClean="0"/>
              <a:t>24/09/2021</a:t>
            </a:fld>
            <a:endParaRPr lang="vi-VN"/>
          </a:p>
        </p:txBody>
      </p:sp>
      <p:sp>
        <p:nvSpPr>
          <p:cNvPr id="5" name="Footer Placeholder 4">
            <a:extLst>
              <a:ext uri="{FF2B5EF4-FFF2-40B4-BE49-F238E27FC236}">
                <a16:creationId xmlns:a16="http://schemas.microsoft.com/office/drawing/2014/main" id="{C7EA37E7-D6D1-4C52-AFE9-28D4D0796E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D5471875-0758-4DE8-B1FD-489C2F61F2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DB9200-4B40-497A-AA6A-C44A4B6ABC80}" type="slidenum">
              <a:rPr lang="vi-VN" smtClean="0"/>
              <a:t>‹#›</a:t>
            </a:fld>
            <a:endParaRPr lang="vi-VN"/>
          </a:p>
        </p:txBody>
      </p:sp>
    </p:spTree>
    <p:extLst>
      <p:ext uri="{BB962C8B-B14F-4D97-AF65-F5344CB8AC3E}">
        <p14:creationId xmlns:p14="http://schemas.microsoft.com/office/powerpoint/2010/main" val="483583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ree, plant&#10;&#10;Description automatically generated">
            <a:extLst>
              <a:ext uri="{FF2B5EF4-FFF2-40B4-BE49-F238E27FC236}">
                <a16:creationId xmlns:a16="http://schemas.microsoft.com/office/drawing/2014/main" id="{D4962CA1-6BD2-4D41-81A1-A1CFC25D1907}"/>
              </a:ext>
            </a:extLst>
          </p:cNvPr>
          <p:cNvPicPr>
            <a:picLocks noChangeAspect="1"/>
          </p:cNvPicPr>
          <p:nvPr/>
        </p:nvPicPr>
        <p:blipFill>
          <a:blip r:embed="rId2"/>
          <a:stretch>
            <a:fillRect/>
          </a:stretch>
        </p:blipFill>
        <p:spPr>
          <a:xfrm>
            <a:off x="38699" y="7620"/>
            <a:ext cx="12153301" cy="3103613"/>
          </a:xfrm>
          <a:prstGeom prst="rect">
            <a:avLst/>
          </a:prstGeom>
        </p:spPr>
      </p:pic>
      <p:sp>
        <p:nvSpPr>
          <p:cNvPr id="7" name="Title 6">
            <a:extLst>
              <a:ext uri="{FF2B5EF4-FFF2-40B4-BE49-F238E27FC236}">
                <a16:creationId xmlns:a16="http://schemas.microsoft.com/office/drawing/2014/main" id="{0FD4DFB2-9330-41EB-B58E-0C9354555FA9}"/>
              </a:ext>
            </a:extLst>
          </p:cNvPr>
          <p:cNvSpPr>
            <a:spLocks noGrp="1"/>
          </p:cNvSpPr>
          <p:nvPr>
            <p:ph type="ctrTitle"/>
          </p:nvPr>
        </p:nvSpPr>
        <p:spPr>
          <a:xfrm>
            <a:off x="325120" y="3429000"/>
            <a:ext cx="11541760" cy="1973409"/>
          </a:xfrm>
        </p:spPr>
        <p:txBody>
          <a:bodyPr>
            <a:noAutofit/>
          </a:bodyPr>
          <a:lstStyle/>
          <a:p>
            <a:r>
              <a:rPr lang="en-US" sz="4800" b="1">
                <a:solidFill>
                  <a:srgbClr val="FF0000"/>
                </a:solidFill>
                <a:latin typeface="Times New Roman" panose="02020603050405020304" pitchFamily="18" charset="0"/>
                <a:cs typeface="Times New Roman" panose="02020603050405020304" pitchFamily="18" charset="0"/>
              </a:rPr>
              <a:t>ÔN TẬP CHƯƠNG 1</a:t>
            </a:r>
            <a:br>
              <a:rPr lang="en-US" sz="4800" b="1">
                <a:solidFill>
                  <a:srgbClr val="FF0000"/>
                </a:solidFill>
                <a:latin typeface="Times New Roman" panose="02020603050405020304" pitchFamily="18" charset="0"/>
                <a:cs typeface="Times New Roman" panose="02020603050405020304" pitchFamily="18" charset="0"/>
              </a:rPr>
            </a:br>
            <a:r>
              <a:rPr lang="en-US" sz="4800" b="1">
                <a:solidFill>
                  <a:srgbClr val="FF0000"/>
                </a:solidFill>
                <a:latin typeface="Times New Roman" panose="02020603050405020304" pitchFamily="18" charset="0"/>
                <a:cs typeface="Times New Roman" panose="02020603050405020304" pitchFamily="18" charset="0"/>
              </a:rPr>
              <a:t>CƠ CHẾ DI TRUYỀN VÀ BIẾN DỊ </a:t>
            </a:r>
            <a:endParaRPr lang="vi-VN" sz="4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722278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6A39C-CA49-43FE-8E10-661F3EEA6018}"/>
              </a:ext>
            </a:extLst>
          </p:cNvPr>
          <p:cNvSpPr>
            <a:spLocks noGrp="1"/>
          </p:cNvSpPr>
          <p:nvPr>
            <p:ph type="title"/>
          </p:nvPr>
        </p:nvSpPr>
        <p:spPr>
          <a:xfrm>
            <a:off x="1626669" y="249622"/>
            <a:ext cx="10173903" cy="1694682"/>
          </a:xfrm>
        </p:spPr>
        <p:txBody>
          <a:bodyPr>
            <a:noAutofit/>
          </a:bodyPr>
          <a:lstStyle/>
          <a:p>
            <a:pPr>
              <a:lnSpc>
                <a:spcPct val="115000"/>
              </a:lnSpc>
              <a:spcAft>
                <a:spcPts val="1000"/>
              </a:spcAft>
            </a:pPr>
            <a:r>
              <a:rPr lang="en-US" sz="2400" i="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5. </a:t>
            </a:r>
            <a:r>
              <a:rPr lang="en-US" sz="2400"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Một gen có 0, 3604µm có hiệu số giữa T và một loại nu khác là 408nu </a:t>
            </a:r>
            <a:br>
              <a:rPr lang="vi-VN" sz="2400">
                <a:solidFill>
                  <a:srgbClr val="FF0000"/>
                </a:solidFill>
                <a:effectLst/>
                <a:latin typeface="Arial" panose="020B0604020202020204" pitchFamily="34" charset="0"/>
                <a:ea typeface="Arial" panose="020B0604020202020204" pitchFamily="34" charset="0"/>
                <a:cs typeface="Times New Roman" panose="02020603050405020304" pitchFamily="18" charset="0"/>
              </a:rPr>
            </a:br>
            <a:r>
              <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  Gen trên có số lượng từng loại nu là bao nhiêu? </a:t>
            </a:r>
            <a:br>
              <a:rPr lang="vi-VN" sz="2400">
                <a:solidFill>
                  <a:srgbClr val="FF0000"/>
                </a:solidFill>
                <a:effectLst/>
                <a:latin typeface="Arial" panose="020B0604020202020204" pitchFamily="34" charset="0"/>
                <a:ea typeface="Arial" panose="020B0604020202020204" pitchFamily="34" charset="0"/>
                <a:cs typeface="Times New Roman" panose="02020603050405020304" pitchFamily="18" charset="0"/>
              </a:rPr>
            </a:br>
            <a:r>
              <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  Tính số lượng từng loại nu cần cung cấp cho khi gen nhân đôi liên tiếp 3 lần.</a:t>
            </a:r>
            <a:endParaRPr lang="vi-VN" sz="2400">
              <a:solidFill>
                <a:srgbClr val="FF0000"/>
              </a:solidFill>
            </a:endParaRPr>
          </a:p>
        </p:txBody>
      </p:sp>
      <p:sp>
        <p:nvSpPr>
          <p:cNvPr id="4" name="Content Placeholder 2">
            <a:extLst>
              <a:ext uri="{FF2B5EF4-FFF2-40B4-BE49-F238E27FC236}">
                <a16:creationId xmlns:a16="http://schemas.microsoft.com/office/drawing/2014/main" id="{C90AE6EC-BD06-4DFE-B6E2-46984ED6AB68}"/>
              </a:ext>
            </a:extLst>
          </p:cNvPr>
          <p:cNvSpPr>
            <a:spLocks noGrp="1"/>
          </p:cNvSpPr>
          <p:nvPr>
            <p:ph idx="1"/>
          </p:nvPr>
        </p:nvSpPr>
        <p:spPr>
          <a:xfrm>
            <a:off x="279936" y="2646948"/>
            <a:ext cx="2376638" cy="544645"/>
          </a:xfrm>
        </p:spPr>
        <p:txBody>
          <a:bodyPr>
            <a:normAutofit/>
          </a:bodyPr>
          <a:lstStyle/>
          <a:p>
            <a:pPr marL="0" indent="0">
              <a:buNone/>
            </a:pPr>
            <a:r>
              <a:rPr lang="en-US" b="1">
                <a:solidFill>
                  <a:schemeClr val="accent5"/>
                </a:solidFill>
              </a:rPr>
              <a:t>HƯỚNG DẪN</a:t>
            </a:r>
            <a:endParaRPr lang="vi-VN" b="1">
              <a:solidFill>
                <a:schemeClr val="accent5"/>
              </a:solidFill>
            </a:endParaRPr>
          </a:p>
        </p:txBody>
      </p:sp>
      <p:sp>
        <p:nvSpPr>
          <p:cNvPr id="5" name="Title 1">
            <a:extLst>
              <a:ext uri="{FF2B5EF4-FFF2-40B4-BE49-F238E27FC236}">
                <a16:creationId xmlns:a16="http://schemas.microsoft.com/office/drawing/2014/main" id="{602CF4F9-65D6-4A3C-8D0D-E8C162116AA4}"/>
              </a:ext>
            </a:extLst>
          </p:cNvPr>
          <p:cNvSpPr txBox="1">
            <a:spLocks/>
          </p:cNvSpPr>
          <p:nvPr/>
        </p:nvSpPr>
        <p:spPr>
          <a:xfrm>
            <a:off x="3022334" y="2103621"/>
            <a:ext cx="7363326" cy="2175943"/>
          </a:xfrm>
          <a:prstGeom prst="rect">
            <a:avLst/>
          </a:prstGeom>
          <a:ln w="28575"/>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5000"/>
              </a:lnSpc>
              <a:spcAft>
                <a:spcPts val="1000"/>
              </a:spcAft>
            </a:pPr>
            <a:r>
              <a:rPr lang="en-US" sz="24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0,3604µm = </a:t>
            </a:r>
            <a:r>
              <a:rPr lang="en-US" sz="2400" i="1">
                <a:latin typeface="Times New Roman" panose="02020603050405020304" pitchFamily="18" charset="0"/>
                <a:ea typeface="Times New Roman" panose="02020603050405020304" pitchFamily="18" charset="0"/>
                <a:cs typeface="Times New Roman" panose="02020603050405020304" pitchFamily="18" charset="0"/>
              </a:rPr>
              <a:t>3604Å</a:t>
            </a:r>
          </a:p>
          <a:p>
            <a:pPr>
              <a:lnSpc>
                <a:spcPct val="115000"/>
              </a:lnSpc>
              <a:spcAft>
                <a:spcPts val="1000"/>
              </a:spcAft>
            </a:pPr>
            <a:r>
              <a:rPr lang="en-US" sz="24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 L:3,4 x 2 = 2120 nucleotit</a:t>
            </a:r>
          </a:p>
          <a:p>
            <a:pPr>
              <a:lnSpc>
                <a:spcPct val="115000"/>
              </a:lnSpc>
              <a:spcAft>
                <a:spcPts val="1000"/>
              </a:spcAft>
            </a:pPr>
            <a:r>
              <a:rPr lang="en-US" sz="2400" i="1">
                <a:solidFill>
                  <a:srgbClr val="000000"/>
                </a:solidFill>
                <a:latin typeface="Times New Roman" panose="02020603050405020304" pitchFamily="18" charset="0"/>
                <a:cs typeface="Times New Roman" panose="02020603050405020304" pitchFamily="18" charset="0"/>
              </a:rPr>
              <a:t>T – G = 408 nu; </a:t>
            </a:r>
            <a:r>
              <a:rPr lang="en-US" sz="2400" i="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 + G = N/2 = 1060nu</a:t>
            </a:r>
          </a:p>
          <a:p>
            <a:pPr>
              <a:lnSpc>
                <a:spcPct val="115000"/>
              </a:lnSpc>
              <a:spcAft>
                <a:spcPts val="1000"/>
              </a:spcAft>
            </a:pPr>
            <a:r>
              <a:rPr lang="en-US" sz="2400" i="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 T = A = 734 nu; G = X = 322 nu</a:t>
            </a:r>
            <a:endParaRPr lang="en-US" sz="2400" i="1">
              <a:solidFill>
                <a:srgbClr val="000000"/>
              </a:solidFill>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02D0FF00-C484-47D7-B1A3-C8D8D4C48010}"/>
              </a:ext>
            </a:extLst>
          </p:cNvPr>
          <p:cNvSpPr txBox="1">
            <a:spLocks/>
          </p:cNvSpPr>
          <p:nvPr/>
        </p:nvSpPr>
        <p:spPr>
          <a:xfrm>
            <a:off x="2897205" y="4551613"/>
            <a:ext cx="8133347" cy="1502678"/>
          </a:xfrm>
          <a:prstGeom prst="rect">
            <a:avLst/>
          </a:prstGeom>
          <a:ln w="28575"/>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5000"/>
              </a:lnSpc>
              <a:spcAft>
                <a:spcPts val="1000"/>
              </a:spcAft>
            </a:pPr>
            <a:r>
              <a:rPr lang="en-US" sz="24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 nhân đôi 3 lần:</a:t>
            </a:r>
          </a:p>
          <a:p>
            <a:pPr>
              <a:lnSpc>
                <a:spcPct val="115000"/>
              </a:lnSpc>
              <a:spcAft>
                <a:spcPts val="1000"/>
              </a:spcAft>
            </a:pPr>
            <a:r>
              <a:rPr lang="en-US" sz="2400" i="1">
                <a:solidFill>
                  <a:srgbClr val="000000"/>
                </a:solidFill>
                <a:latin typeface="Times New Roman" panose="02020603050405020304" pitchFamily="18" charset="0"/>
                <a:cs typeface="Times New Roman" panose="02020603050405020304" pitchFamily="18" charset="0"/>
              </a:rPr>
              <a:t>Amtcc = Tmtcc = A. (2</a:t>
            </a:r>
            <a:r>
              <a:rPr lang="en-US" sz="2400" i="1" baseline="30000">
                <a:solidFill>
                  <a:srgbClr val="000000"/>
                </a:solidFill>
                <a:latin typeface="Times New Roman" panose="02020603050405020304" pitchFamily="18" charset="0"/>
                <a:cs typeface="Times New Roman" panose="02020603050405020304" pitchFamily="18" charset="0"/>
              </a:rPr>
              <a:t>3 </a:t>
            </a:r>
            <a:r>
              <a:rPr lang="en-US" sz="2400" i="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- 1 ) = 734. </a:t>
            </a:r>
            <a:r>
              <a:rPr lang="en-US" sz="2400" i="1">
                <a:solidFill>
                  <a:srgbClr val="000000"/>
                </a:solidFill>
                <a:latin typeface="Times New Roman" panose="02020603050405020304" pitchFamily="18" charset="0"/>
                <a:cs typeface="Times New Roman" panose="02020603050405020304" pitchFamily="18" charset="0"/>
              </a:rPr>
              <a:t>(2</a:t>
            </a:r>
            <a:r>
              <a:rPr lang="en-US" sz="2400" i="1" baseline="30000">
                <a:solidFill>
                  <a:srgbClr val="000000"/>
                </a:solidFill>
                <a:latin typeface="Times New Roman" panose="02020603050405020304" pitchFamily="18" charset="0"/>
                <a:cs typeface="Times New Roman" panose="02020603050405020304" pitchFamily="18" charset="0"/>
              </a:rPr>
              <a:t>3 </a:t>
            </a:r>
            <a:r>
              <a:rPr lang="en-US" sz="2400" i="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- 1 ) = 5138 nu </a:t>
            </a:r>
            <a:endParaRPr lang="en-US" sz="2400" i="1">
              <a:solidFill>
                <a:srgbClr val="000000"/>
              </a:solidFill>
              <a:latin typeface="Times New Roman" panose="02020603050405020304" pitchFamily="18" charset="0"/>
              <a:cs typeface="Times New Roman" panose="02020603050405020304" pitchFamily="18" charset="0"/>
            </a:endParaRPr>
          </a:p>
          <a:p>
            <a:pPr>
              <a:lnSpc>
                <a:spcPct val="115000"/>
              </a:lnSpc>
              <a:spcAft>
                <a:spcPts val="1000"/>
              </a:spcAft>
            </a:pPr>
            <a:r>
              <a:rPr lang="en-US" sz="2400" i="1">
                <a:solidFill>
                  <a:srgbClr val="000000"/>
                </a:solidFill>
                <a:latin typeface="Times New Roman" panose="02020603050405020304" pitchFamily="18" charset="0"/>
                <a:cs typeface="Times New Roman" panose="02020603050405020304" pitchFamily="18" charset="0"/>
              </a:rPr>
              <a:t>Gmtcc = Xmtcc = G. (2</a:t>
            </a:r>
            <a:r>
              <a:rPr lang="en-US" sz="2400" i="1" baseline="30000">
                <a:solidFill>
                  <a:srgbClr val="000000"/>
                </a:solidFill>
                <a:latin typeface="Times New Roman" panose="02020603050405020304" pitchFamily="18" charset="0"/>
                <a:cs typeface="Times New Roman" panose="02020603050405020304" pitchFamily="18" charset="0"/>
              </a:rPr>
              <a:t>3 </a:t>
            </a:r>
            <a:r>
              <a:rPr lang="en-US" sz="2400" i="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- 1 ) = 322. </a:t>
            </a:r>
            <a:r>
              <a:rPr lang="en-US" sz="2400" i="1">
                <a:solidFill>
                  <a:srgbClr val="000000"/>
                </a:solidFill>
                <a:latin typeface="Times New Roman" panose="02020603050405020304" pitchFamily="18" charset="0"/>
                <a:cs typeface="Times New Roman" panose="02020603050405020304" pitchFamily="18" charset="0"/>
              </a:rPr>
              <a:t>(2</a:t>
            </a:r>
            <a:r>
              <a:rPr lang="en-US" sz="2400" i="1" baseline="30000">
                <a:solidFill>
                  <a:srgbClr val="000000"/>
                </a:solidFill>
                <a:latin typeface="Times New Roman" panose="02020603050405020304" pitchFamily="18" charset="0"/>
                <a:cs typeface="Times New Roman" panose="02020603050405020304" pitchFamily="18" charset="0"/>
              </a:rPr>
              <a:t>3 </a:t>
            </a:r>
            <a:r>
              <a:rPr lang="en-US" sz="2400" i="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- 1 ) = 2254 nu </a:t>
            </a:r>
            <a:endParaRPr lang="en-US" sz="2400" i="1">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269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ogo&#10;&#10;Description automatically generated">
            <a:extLst>
              <a:ext uri="{FF2B5EF4-FFF2-40B4-BE49-F238E27FC236}">
                <a16:creationId xmlns:a16="http://schemas.microsoft.com/office/drawing/2014/main" id="{2FBB9925-FBBF-46E0-87F2-B1CA3BCC3C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4846" y="683277"/>
            <a:ext cx="6240278" cy="5491445"/>
          </a:xfrm>
          <a:prstGeom prst="rect">
            <a:avLst/>
          </a:prstGeom>
          <a:noFill/>
        </p:spPr>
      </p:pic>
    </p:spTree>
    <p:extLst>
      <p:ext uri="{BB962C8B-B14F-4D97-AF65-F5344CB8AC3E}">
        <p14:creationId xmlns:p14="http://schemas.microsoft.com/office/powerpoint/2010/main" val="354858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repeatCount="indefinite"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mph" presetSubtype="0" repeatCount="indefinite" fill="hold" nodeType="clickEffect">
                                  <p:stCondLst>
                                    <p:cond delay="0"/>
                                  </p:stCondLst>
                                  <p:childTnLst>
                                    <p:animEffect transition="out" filter="fade">
                                      <p:cBhvr>
                                        <p:cTn id="13" dur="500" tmFilter="0, 0; .2, .5; .8, .5; 1, 0"/>
                                        <p:tgtEl>
                                          <p:spTgt spid="1026"/>
                                        </p:tgtEl>
                                      </p:cBhvr>
                                    </p:animEffect>
                                    <p:animScale>
                                      <p:cBhvr>
                                        <p:cTn id="14" dur="250" autoRev="1" fill="hold"/>
                                        <p:tgtEl>
                                          <p:spTgt spid="10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63F0C40-7658-421B-B556-10277BE0BE5B}"/>
              </a:ext>
            </a:extLst>
          </p:cNvPr>
          <p:cNvSpPr/>
          <p:nvPr/>
        </p:nvSpPr>
        <p:spPr>
          <a:xfrm>
            <a:off x="1357163" y="1857677"/>
            <a:ext cx="1386038" cy="933651"/>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a:ln w="0"/>
                <a:solidFill>
                  <a:schemeClr val="tx1"/>
                </a:solidFill>
                <a:effectLst>
                  <a:outerShdw blurRad="38100" dist="19050" dir="2700000" algn="tl" rotWithShape="0">
                    <a:schemeClr val="dk1">
                      <a:alpha val="40000"/>
                    </a:schemeClr>
                  </a:outerShdw>
                </a:effectLst>
              </a:rPr>
              <a:t>ADN</a:t>
            </a:r>
            <a:endParaRPr lang="vi-VN" sz="2800">
              <a:ln w="0"/>
              <a:solidFill>
                <a:schemeClr val="tx1"/>
              </a:solidFill>
              <a:effectLst>
                <a:outerShdw blurRad="38100" dist="19050" dir="2700000" algn="tl" rotWithShape="0">
                  <a:schemeClr val="dk1">
                    <a:alpha val="40000"/>
                  </a:schemeClr>
                </a:outerShdw>
              </a:effectLst>
            </a:endParaRPr>
          </a:p>
        </p:txBody>
      </p:sp>
      <p:sp>
        <p:nvSpPr>
          <p:cNvPr id="6" name="Rectangle 5">
            <a:extLst>
              <a:ext uri="{FF2B5EF4-FFF2-40B4-BE49-F238E27FC236}">
                <a16:creationId xmlns:a16="http://schemas.microsoft.com/office/drawing/2014/main" id="{C0B530A0-6409-4E54-B4B8-6CBE96C1C2B6}"/>
              </a:ext>
            </a:extLst>
          </p:cNvPr>
          <p:cNvSpPr/>
          <p:nvPr/>
        </p:nvSpPr>
        <p:spPr>
          <a:xfrm>
            <a:off x="4148489" y="1857676"/>
            <a:ext cx="1386038" cy="933651"/>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a:ln w="0"/>
                <a:solidFill>
                  <a:schemeClr val="tx1"/>
                </a:solidFill>
                <a:effectLst>
                  <a:outerShdw blurRad="38100" dist="19050" dir="2700000" algn="tl" rotWithShape="0">
                    <a:schemeClr val="dk1">
                      <a:alpha val="40000"/>
                    </a:schemeClr>
                  </a:outerShdw>
                </a:effectLst>
              </a:rPr>
              <a:t>ARN</a:t>
            </a:r>
            <a:endParaRPr lang="vi-VN" sz="2800">
              <a:ln w="0"/>
              <a:solidFill>
                <a:schemeClr val="tx1"/>
              </a:solidFill>
              <a:effectLst>
                <a:outerShdw blurRad="38100" dist="19050" dir="2700000" algn="tl" rotWithShape="0">
                  <a:schemeClr val="dk1">
                    <a:alpha val="40000"/>
                  </a:schemeClr>
                </a:outerShdw>
              </a:effectLst>
            </a:endParaRPr>
          </a:p>
        </p:txBody>
      </p:sp>
      <p:sp>
        <p:nvSpPr>
          <p:cNvPr id="7" name="Rectangle 6">
            <a:extLst>
              <a:ext uri="{FF2B5EF4-FFF2-40B4-BE49-F238E27FC236}">
                <a16:creationId xmlns:a16="http://schemas.microsoft.com/office/drawing/2014/main" id="{704EA486-9C4E-412D-896B-97BC931B9191}"/>
              </a:ext>
            </a:extLst>
          </p:cNvPr>
          <p:cNvSpPr/>
          <p:nvPr/>
        </p:nvSpPr>
        <p:spPr>
          <a:xfrm>
            <a:off x="6654266" y="1857675"/>
            <a:ext cx="1671587" cy="933651"/>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a:ln w="0"/>
                <a:solidFill>
                  <a:schemeClr val="tx1"/>
                </a:solidFill>
                <a:effectLst>
                  <a:outerShdw blurRad="38100" dist="19050" dir="2700000" algn="tl" rotWithShape="0">
                    <a:schemeClr val="dk1">
                      <a:alpha val="40000"/>
                    </a:schemeClr>
                  </a:outerShdw>
                </a:effectLst>
              </a:rPr>
              <a:t>PRÔTÊIN</a:t>
            </a:r>
            <a:endParaRPr lang="vi-VN" sz="2800">
              <a:ln w="0"/>
              <a:solidFill>
                <a:schemeClr val="tx1"/>
              </a:solidFill>
              <a:effectLst>
                <a:outerShdw blurRad="38100" dist="19050" dir="2700000" algn="tl" rotWithShape="0">
                  <a:schemeClr val="dk1">
                    <a:alpha val="40000"/>
                  </a:schemeClr>
                </a:outerShdw>
              </a:effectLst>
            </a:endParaRPr>
          </a:p>
        </p:txBody>
      </p:sp>
      <p:sp>
        <p:nvSpPr>
          <p:cNvPr id="8" name="Rectangle 7">
            <a:extLst>
              <a:ext uri="{FF2B5EF4-FFF2-40B4-BE49-F238E27FC236}">
                <a16:creationId xmlns:a16="http://schemas.microsoft.com/office/drawing/2014/main" id="{9BC68C2B-119E-46F1-9174-5CA35DDAE2FA}"/>
              </a:ext>
            </a:extLst>
          </p:cNvPr>
          <p:cNvSpPr/>
          <p:nvPr/>
        </p:nvSpPr>
        <p:spPr>
          <a:xfrm>
            <a:off x="9355757" y="1857675"/>
            <a:ext cx="1386038" cy="933651"/>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a:ln w="0"/>
                <a:solidFill>
                  <a:schemeClr val="tx1"/>
                </a:solidFill>
                <a:effectLst>
                  <a:outerShdw blurRad="38100" dist="19050" dir="2700000" algn="tl" rotWithShape="0">
                    <a:schemeClr val="dk1">
                      <a:alpha val="40000"/>
                    </a:schemeClr>
                  </a:outerShdw>
                </a:effectLst>
              </a:rPr>
              <a:t>TÍNH TRẠNG</a:t>
            </a:r>
            <a:endParaRPr lang="vi-VN" sz="2800">
              <a:ln w="0"/>
              <a:solidFill>
                <a:schemeClr val="tx1"/>
              </a:solidFill>
              <a:effectLst>
                <a:outerShdw blurRad="38100" dist="19050" dir="2700000" algn="tl" rotWithShape="0">
                  <a:schemeClr val="dk1">
                    <a:alpha val="40000"/>
                  </a:schemeClr>
                </a:outerShdw>
              </a:effectLst>
            </a:endParaRPr>
          </a:p>
        </p:txBody>
      </p:sp>
      <p:cxnSp>
        <p:nvCxnSpPr>
          <p:cNvPr id="10" name="Straight Arrow Connector 9">
            <a:extLst>
              <a:ext uri="{FF2B5EF4-FFF2-40B4-BE49-F238E27FC236}">
                <a16:creationId xmlns:a16="http://schemas.microsoft.com/office/drawing/2014/main" id="{187C0E9A-4616-4128-9703-5EED0A2D36D8}"/>
              </a:ext>
            </a:extLst>
          </p:cNvPr>
          <p:cNvCxnSpPr>
            <a:cxnSpLocks/>
          </p:cNvCxnSpPr>
          <p:nvPr/>
        </p:nvCxnSpPr>
        <p:spPr>
          <a:xfrm flipV="1">
            <a:off x="2930894" y="2324500"/>
            <a:ext cx="904774" cy="3"/>
          </a:xfrm>
          <a:prstGeom prst="straightConnector1">
            <a:avLst/>
          </a:prstGeom>
          <a:ln w="38100">
            <a:tailEnd type="triangle"/>
          </a:ln>
        </p:spPr>
        <p:style>
          <a:lnRef idx="2">
            <a:schemeClr val="accent2"/>
          </a:lnRef>
          <a:fillRef idx="1">
            <a:schemeClr val="lt1"/>
          </a:fillRef>
          <a:effectRef idx="0">
            <a:schemeClr val="accent2"/>
          </a:effectRef>
          <a:fontRef idx="minor">
            <a:schemeClr val="dk1"/>
          </a:fontRef>
        </p:style>
      </p:cxnSp>
      <p:cxnSp>
        <p:nvCxnSpPr>
          <p:cNvPr id="13" name="Straight Arrow Connector 12">
            <a:extLst>
              <a:ext uri="{FF2B5EF4-FFF2-40B4-BE49-F238E27FC236}">
                <a16:creationId xmlns:a16="http://schemas.microsoft.com/office/drawing/2014/main" id="{9F8812A4-B91A-4D28-9295-2B45921CEABD}"/>
              </a:ext>
            </a:extLst>
          </p:cNvPr>
          <p:cNvCxnSpPr>
            <a:cxnSpLocks/>
          </p:cNvCxnSpPr>
          <p:nvPr/>
        </p:nvCxnSpPr>
        <p:spPr>
          <a:xfrm flipV="1">
            <a:off x="5659656" y="2319679"/>
            <a:ext cx="904774" cy="3"/>
          </a:xfrm>
          <a:prstGeom prst="straightConnector1">
            <a:avLst/>
          </a:prstGeom>
          <a:ln w="38100">
            <a:tailEnd type="triangle"/>
          </a:ln>
        </p:spPr>
        <p:style>
          <a:lnRef idx="2">
            <a:schemeClr val="accent2"/>
          </a:lnRef>
          <a:fillRef idx="1">
            <a:schemeClr val="lt1"/>
          </a:fillRef>
          <a:effectRef idx="0">
            <a:schemeClr val="accent2"/>
          </a:effectRef>
          <a:fontRef idx="minor">
            <a:schemeClr val="dk1"/>
          </a:fontRef>
        </p:style>
      </p:cxnSp>
      <p:cxnSp>
        <p:nvCxnSpPr>
          <p:cNvPr id="14" name="Straight Arrow Connector 13">
            <a:extLst>
              <a:ext uri="{FF2B5EF4-FFF2-40B4-BE49-F238E27FC236}">
                <a16:creationId xmlns:a16="http://schemas.microsoft.com/office/drawing/2014/main" id="{D07B5A1F-B965-4644-A801-D0F58E2E456A}"/>
              </a:ext>
            </a:extLst>
          </p:cNvPr>
          <p:cNvCxnSpPr>
            <a:cxnSpLocks/>
          </p:cNvCxnSpPr>
          <p:nvPr/>
        </p:nvCxnSpPr>
        <p:spPr>
          <a:xfrm flipV="1">
            <a:off x="8325854" y="2319682"/>
            <a:ext cx="904774" cy="3"/>
          </a:xfrm>
          <a:prstGeom prst="straightConnector1">
            <a:avLst/>
          </a:prstGeom>
          <a:ln w="38100">
            <a:tailEnd type="triangle"/>
          </a:ln>
        </p:spPr>
        <p:style>
          <a:lnRef idx="2">
            <a:schemeClr val="accent2"/>
          </a:lnRef>
          <a:fillRef idx="1">
            <a:schemeClr val="lt1"/>
          </a:fillRef>
          <a:effectRef idx="0">
            <a:schemeClr val="accent2"/>
          </a:effectRef>
          <a:fontRef idx="minor">
            <a:schemeClr val="dk1"/>
          </a:fontRef>
        </p:style>
      </p:cxnSp>
      <p:pic>
        <p:nvPicPr>
          <p:cNvPr id="16" name="Picture 15" descr="A screenshot of a cell phone&#10;&#10;Description automatically generated with low confidence">
            <a:extLst>
              <a:ext uri="{FF2B5EF4-FFF2-40B4-BE49-F238E27FC236}">
                <a16:creationId xmlns:a16="http://schemas.microsoft.com/office/drawing/2014/main" id="{0F8610DC-9DC2-453C-9A1D-451E6A78C77C}"/>
              </a:ext>
            </a:extLst>
          </p:cNvPr>
          <p:cNvPicPr>
            <a:picLocks noChangeAspect="1"/>
          </p:cNvPicPr>
          <p:nvPr/>
        </p:nvPicPr>
        <p:blipFill rotWithShape="1">
          <a:blip r:embed="rId2"/>
          <a:srcRect l="56150" t="16982" r="25079" b="13123"/>
          <a:stretch/>
        </p:blipFill>
        <p:spPr>
          <a:xfrm>
            <a:off x="1174282" y="3140743"/>
            <a:ext cx="1299411" cy="2721543"/>
          </a:xfrm>
          <a:prstGeom prst="rect">
            <a:avLst/>
          </a:prstGeom>
        </p:spPr>
      </p:pic>
      <p:pic>
        <p:nvPicPr>
          <p:cNvPr id="2050" name="Picture 2" descr="Diagram, arrow&#10;&#10;Description automatically generated">
            <a:extLst>
              <a:ext uri="{FF2B5EF4-FFF2-40B4-BE49-F238E27FC236}">
                <a16:creationId xmlns:a16="http://schemas.microsoft.com/office/drawing/2014/main" id="{4D0CE55C-7F04-4FBB-881D-CAE4D973EA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1702"/>
          <a:stretch/>
        </p:blipFill>
        <p:spPr bwMode="auto">
          <a:xfrm>
            <a:off x="3763481" y="2999973"/>
            <a:ext cx="1751797" cy="3067050"/>
          </a:xfrm>
          <a:prstGeom prst="rect">
            <a:avLst/>
          </a:prstGeom>
          <a:noFill/>
        </p:spPr>
      </p:pic>
      <p:pic>
        <p:nvPicPr>
          <p:cNvPr id="3074" name="Picture 2" descr="Diagram&#10;&#10;Description automatically generated with medium confidence">
            <a:extLst>
              <a:ext uri="{FF2B5EF4-FFF2-40B4-BE49-F238E27FC236}">
                <a16:creationId xmlns:a16="http://schemas.microsoft.com/office/drawing/2014/main" id="{FCF1011B-3608-4CFA-8885-27F375BD04D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4415"/>
          <a:stretch/>
        </p:blipFill>
        <p:spPr bwMode="auto">
          <a:xfrm>
            <a:off x="6564430" y="3811856"/>
            <a:ext cx="3810000" cy="1379315"/>
          </a:xfrm>
          <a:prstGeom prst="rect">
            <a:avLst/>
          </a:prstGeom>
          <a:noFill/>
        </p:spPr>
      </p:pic>
    </p:spTree>
    <p:extLst>
      <p:ext uri="{BB962C8B-B14F-4D97-AF65-F5344CB8AC3E}">
        <p14:creationId xmlns:p14="http://schemas.microsoft.com/office/powerpoint/2010/main" val="1711857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agram&#10;&#10;Description automatically generated">
            <a:extLst>
              <a:ext uri="{FF2B5EF4-FFF2-40B4-BE49-F238E27FC236}">
                <a16:creationId xmlns:a16="http://schemas.microsoft.com/office/drawing/2014/main" id="{742E6B33-9E67-40AB-9FD3-0F1CE8FA44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99"/>
          <a:stretch/>
        </p:blipFill>
        <p:spPr bwMode="auto">
          <a:xfrm>
            <a:off x="1571124" y="95349"/>
            <a:ext cx="8862661" cy="6762651"/>
          </a:xfrm>
          <a:prstGeom prst="rect">
            <a:avLst/>
          </a:prstGeom>
          <a:noFill/>
        </p:spPr>
      </p:pic>
    </p:spTree>
    <p:extLst>
      <p:ext uri="{BB962C8B-B14F-4D97-AF65-F5344CB8AC3E}">
        <p14:creationId xmlns:p14="http://schemas.microsoft.com/office/powerpoint/2010/main" val="743624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iagram&#10;&#10;Description automatically generated">
            <a:extLst>
              <a:ext uri="{FF2B5EF4-FFF2-40B4-BE49-F238E27FC236}">
                <a16:creationId xmlns:a16="http://schemas.microsoft.com/office/drawing/2014/main" id="{BD614869-FD2C-4829-8AF8-03665BE279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984" y="272111"/>
            <a:ext cx="10180321" cy="6090281"/>
          </a:xfrm>
          <a:prstGeom prst="rect">
            <a:avLst/>
          </a:prstGeom>
          <a:noFill/>
        </p:spPr>
      </p:pic>
    </p:spTree>
    <p:extLst>
      <p:ext uri="{BB962C8B-B14F-4D97-AF65-F5344CB8AC3E}">
        <p14:creationId xmlns:p14="http://schemas.microsoft.com/office/powerpoint/2010/main" val="813466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ree, plant&#10;&#10;Description automatically generated">
            <a:extLst>
              <a:ext uri="{FF2B5EF4-FFF2-40B4-BE49-F238E27FC236}">
                <a16:creationId xmlns:a16="http://schemas.microsoft.com/office/drawing/2014/main" id="{D4962CA1-6BD2-4D41-81A1-A1CFC25D1907}"/>
              </a:ext>
            </a:extLst>
          </p:cNvPr>
          <p:cNvPicPr>
            <a:picLocks noChangeAspect="1"/>
          </p:cNvPicPr>
          <p:nvPr/>
        </p:nvPicPr>
        <p:blipFill>
          <a:blip r:embed="rId2"/>
          <a:stretch>
            <a:fillRect/>
          </a:stretch>
        </p:blipFill>
        <p:spPr>
          <a:xfrm>
            <a:off x="38699" y="7620"/>
            <a:ext cx="12153301" cy="3103613"/>
          </a:xfrm>
          <a:prstGeom prst="rect">
            <a:avLst/>
          </a:prstGeom>
        </p:spPr>
      </p:pic>
      <p:sp>
        <p:nvSpPr>
          <p:cNvPr id="7" name="Title 6">
            <a:extLst>
              <a:ext uri="{FF2B5EF4-FFF2-40B4-BE49-F238E27FC236}">
                <a16:creationId xmlns:a16="http://schemas.microsoft.com/office/drawing/2014/main" id="{0FD4DFB2-9330-41EB-B58E-0C9354555FA9}"/>
              </a:ext>
            </a:extLst>
          </p:cNvPr>
          <p:cNvSpPr>
            <a:spLocks noGrp="1"/>
          </p:cNvSpPr>
          <p:nvPr>
            <p:ph type="ctrTitle"/>
          </p:nvPr>
        </p:nvSpPr>
        <p:spPr>
          <a:xfrm>
            <a:off x="325120" y="3429000"/>
            <a:ext cx="11541760" cy="1973409"/>
          </a:xfrm>
        </p:spPr>
        <p:txBody>
          <a:bodyPr>
            <a:noAutofit/>
          </a:bodyPr>
          <a:lstStyle/>
          <a:p>
            <a:r>
              <a:rPr lang="en-US" sz="4800" b="1">
                <a:solidFill>
                  <a:srgbClr val="FF0000"/>
                </a:solidFill>
                <a:latin typeface="Times New Roman" panose="02020603050405020304" pitchFamily="18" charset="0"/>
                <a:cs typeface="Times New Roman" panose="02020603050405020304" pitchFamily="18" charset="0"/>
              </a:rPr>
              <a:t>Một số bài tập ví dụ</a:t>
            </a:r>
            <a:endParaRPr lang="vi-VN" sz="4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108603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7A2051-1279-4141-B775-F2014F2D2534}"/>
              </a:ext>
            </a:extLst>
          </p:cNvPr>
          <p:cNvSpPr>
            <a:spLocks noGrp="1"/>
          </p:cNvSpPr>
          <p:nvPr>
            <p:ph type="title"/>
          </p:nvPr>
        </p:nvSpPr>
        <p:spPr>
          <a:xfrm>
            <a:off x="2377441" y="365125"/>
            <a:ext cx="7921592" cy="1325563"/>
          </a:xfrm>
        </p:spPr>
        <p:txBody>
          <a:bodyPr>
            <a:noAutofit/>
          </a:bodyPr>
          <a:lstStyle/>
          <a:p>
            <a:pPr algn="just">
              <a:lnSpc>
                <a:spcPct val="115000"/>
              </a:lnSpc>
              <a:spcAft>
                <a:spcPts val="1000"/>
              </a:spcAft>
            </a:pPr>
            <a:r>
              <a:rPr lang="vi-VN" sz="2400" b="1">
                <a:solidFill>
                  <a:srgbClr val="FF0000"/>
                </a:solidFill>
                <a:effectLst/>
                <a:ea typeface="Arial" panose="020B0604020202020204" pitchFamily="34" charset="0"/>
                <a:cs typeface="Times New Roman" panose="02020603050405020304" pitchFamily="18" charset="0"/>
              </a:rPr>
              <a:t>	1. Một phân tử ADN ở sinh vật nhân thực có số nucleotid loại Adenin chiếm 20% tổng số nucleotid.  Tỉ lệ số nucleotid loại Guanin trong phân tử ADN này là:</a:t>
            </a:r>
            <a:endParaRPr lang="vi-VN" sz="2400" b="1">
              <a:solidFill>
                <a:srgbClr val="FF0000"/>
              </a:solidFill>
            </a:endParaRPr>
          </a:p>
        </p:txBody>
      </p:sp>
      <p:sp>
        <p:nvSpPr>
          <p:cNvPr id="7" name="TextBox 6">
            <a:extLst>
              <a:ext uri="{FF2B5EF4-FFF2-40B4-BE49-F238E27FC236}">
                <a16:creationId xmlns:a16="http://schemas.microsoft.com/office/drawing/2014/main" id="{EB734788-3B62-4222-A8AC-B4B4B7B64090}"/>
              </a:ext>
            </a:extLst>
          </p:cNvPr>
          <p:cNvSpPr txBox="1"/>
          <p:nvPr/>
        </p:nvSpPr>
        <p:spPr>
          <a:xfrm>
            <a:off x="1422132" y="2423247"/>
            <a:ext cx="2360596" cy="2597827"/>
          </a:xfrm>
          <a:prstGeom prst="rect">
            <a:avLst/>
          </a:prstGeom>
          <a:noFill/>
        </p:spPr>
        <p:txBody>
          <a:bodyPr wrap="square">
            <a:spAutoFit/>
          </a:bodyPr>
          <a:lstStyle/>
          <a:p>
            <a:pPr marL="342900" indent="-342900">
              <a:lnSpc>
                <a:spcPct val="150000"/>
              </a:lnSpc>
              <a:buAutoNum type="alphaUcPeriod"/>
            </a:pPr>
            <a:r>
              <a:rPr lang="vi-VN" sz="2800">
                <a:solidFill>
                  <a:srgbClr val="000000"/>
                </a:solidFill>
                <a:effectLst/>
                <a:ea typeface="Arial" panose="020B0604020202020204" pitchFamily="34" charset="0"/>
                <a:cs typeface="Times New Roman" panose="02020603050405020304" pitchFamily="18" charset="0"/>
              </a:rPr>
              <a:t>40%.	</a:t>
            </a:r>
          </a:p>
          <a:p>
            <a:pPr marL="342900" indent="-342900">
              <a:lnSpc>
                <a:spcPct val="150000"/>
              </a:lnSpc>
              <a:buAutoNum type="alphaUcPeriod"/>
            </a:pPr>
            <a:r>
              <a:rPr lang="vi-VN" sz="2800">
                <a:solidFill>
                  <a:srgbClr val="000000"/>
                </a:solidFill>
                <a:effectLst/>
                <a:ea typeface="Arial" panose="020B0604020202020204" pitchFamily="34" charset="0"/>
                <a:cs typeface="Times New Roman" panose="02020603050405020304" pitchFamily="18" charset="0"/>
              </a:rPr>
              <a:t>20%.     	</a:t>
            </a:r>
          </a:p>
          <a:p>
            <a:pPr marL="342900" indent="-342900">
              <a:lnSpc>
                <a:spcPct val="150000"/>
              </a:lnSpc>
              <a:buAutoNum type="alphaUcPeriod"/>
            </a:pPr>
            <a:r>
              <a:rPr lang="vi-VN" sz="2800">
                <a:solidFill>
                  <a:srgbClr val="000000"/>
                </a:solidFill>
                <a:effectLst/>
                <a:ea typeface="Arial" panose="020B0604020202020204" pitchFamily="34" charset="0"/>
                <a:cs typeface="Times New Roman" panose="02020603050405020304" pitchFamily="18" charset="0"/>
              </a:rPr>
              <a:t> 30%. 	</a:t>
            </a:r>
          </a:p>
          <a:p>
            <a:pPr marL="342900" indent="-342900">
              <a:lnSpc>
                <a:spcPct val="150000"/>
              </a:lnSpc>
              <a:buAutoNum type="alphaUcPeriod"/>
            </a:pPr>
            <a:r>
              <a:rPr lang="vi-VN" sz="2800">
                <a:solidFill>
                  <a:srgbClr val="000000"/>
                </a:solidFill>
                <a:effectLst/>
                <a:ea typeface="Arial" panose="020B0604020202020204" pitchFamily="34" charset="0"/>
                <a:cs typeface="Times New Roman" panose="02020603050405020304" pitchFamily="18" charset="0"/>
              </a:rPr>
              <a:t>10%.</a:t>
            </a:r>
            <a:endParaRPr lang="vi-VN" sz="2800"/>
          </a:p>
        </p:txBody>
      </p:sp>
      <p:sp>
        <p:nvSpPr>
          <p:cNvPr id="8" name="Oval 7">
            <a:extLst>
              <a:ext uri="{FF2B5EF4-FFF2-40B4-BE49-F238E27FC236}">
                <a16:creationId xmlns:a16="http://schemas.microsoft.com/office/drawing/2014/main" id="{B6C55894-7B7D-4671-9D2D-7D7372FA442C}"/>
              </a:ext>
            </a:extLst>
          </p:cNvPr>
          <p:cNvSpPr/>
          <p:nvPr/>
        </p:nvSpPr>
        <p:spPr>
          <a:xfrm>
            <a:off x="1422132" y="3722161"/>
            <a:ext cx="471638" cy="558265"/>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9" name="Content Placeholder 2">
            <a:extLst>
              <a:ext uri="{FF2B5EF4-FFF2-40B4-BE49-F238E27FC236}">
                <a16:creationId xmlns:a16="http://schemas.microsoft.com/office/drawing/2014/main" id="{1BD650E8-6405-435B-97C6-4DEAF6A2CD03}"/>
              </a:ext>
            </a:extLst>
          </p:cNvPr>
          <p:cNvSpPr>
            <a:spLocks noGrp="1"/>
          </p:cNvSpPr>
          <p:nvPr>
            <p:ph idx="1"/>
          </p:nvPr>
        </p:nvSpPr>
        <p:spPr>
          <a:xfrm>
            <a:off x="4851131" y="2423248"/>
            <a:ext cx="4783758" cy="2678142"/>
          </a:xfrm>
          <a:ln w="38100"/>
        </p:spPr>
        <p:style>
          <a:lnRef idx="2">
            <a:schemeClr val="accent1"/>
          </a:lnRef>
          <a:fillRef idx="1">
            <a:schemeClr val="lt1"/>
          </a:fillRef>
          <a:effectRef idx="0">
            <a:schemeClr val="accent1"/>
          </a:effectRef>
          <a:fontRef idx="minor">
            <a:schemeClr val="dk1"/>
          </a:fontRef>
        </p:style>
        <p:txBody>
          <a:bodyPr/>
          <a:lstStyle/>
          <a:p>
            <a:pPr marL="0" indent="0" algn="ctr">
              <a:buNone/>
            </a:pPr>
            <a:r>
              <a:rPr lang="en-US">
                <a:solidFill>
                  <a:srgbClr val="00B0F0"/>
                </a:solidFill>
              </a:rPr>
              <a:t>HƯỚNG DẪN</a:t>
            </a:r>
          </a:p>
          <a:p>
            <a:pPr marL="0" indent="0">
              <a:buNone/>
            </a:pPr>
            <a:r>
              <a:rPr lang="en-US"/>
              <a:t>%A =20%; %G = ?%</a:t>
            </a:r>
          </a:p>
          <a:p>
            <a:pPr marL="0" indent="0">
              <a:buNone/>
            </a:pPr>
            <a:r>
              <a:rPr lang="en-US"/>
              <a:t>Ta có: %A + %G = 50%</a:t>
            </a:r>
          </a:p>
          <a:p>
            <a:pPr>
              <a:buFont typeface="Wingdings" panose="05000000000000000000" pitchFamily="2" charset="2"/>
              <a:buChar char="à"/>
            </a:pPr>
            <a:r>
              <a:rPr lang="en-US">
                <a:sym typeface="Wingdings" panose="05000000000000000000" pitchFamily="2" charset="2"/>
              </a:rPr>
              <a:t>%G = 50% - %A</a:t>
            </a:r>
          </a:p>
          <a:p>
            <a:pPr marL="0" indent="0">
              <a:buNone/>
            </a:pPr>
            <a:r>
              <a:rPr lang="en-US">
                <a:sym typeface="Wingdings" panose="05000000000000000000" pitchFamily="2" charset="2"/>
              </a:rPr>
              <a:t>            = 30% </a:t>
            </a:r>
          </a:p>
        </p:txBody>
      </p:sp>
    </p:spTree>
    <p:extLst>
      <p:ext uri="{BB962C8B-B14F-4D97-AF65-F5344CB8AC3E}">
        <p14:creationId xmlns:p14="http://schemas.microsoft.com/office/powerpoint/2010/main" val="19756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wipe(down)">
                                      <p:cBhvr>
                                        <p:cTn id="25" dur="500"/>
                                        <p:tgtEl>
                                          <p:spTgt spid="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wipe(down)">
                                      <p:cBhvr>
                                        <p:cTn id="30" dur="500"/>
                                        <p:tgtEl>
                                          <p:spTgt spid="9">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animEffect transition="in" filter="wipe(down)">
                                      <p:cBhvr>
                                        <p:cTn id="35" dur="500"/>
                                        <p:tgtEl>
                                          <p:spTgt spid="9">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9">
                                            <p:txEl>
                                              <p:pRg st="3" end="3"/>
                                            </p:txEl>
                                          </p:spTgt>
                                        </p:tgtEl>
                                        <p:attrNameLst>
                                          <p:attrName>style.visibility</p:attrName>
                                        </p:attrNameLst>
                                      </p:cBhvr>
                                      <p:to>
                                        <p:strVal val="visible"/>
                                      </p:to>
                                    </p:set>
                                    <p:animEffect transition="in" filter="wipe(down)">
                                      <p:cBhvr>
                                        <p:cTn id="40" dur="500"/>
                                        <p:tgtEl>
                                          <p:spTgt spid="9">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9">
                                            <p:txEl>
                                              <p:pRg st="4" end="4"/>
                                            </p:txEl>
                                          </p:spTgt>
                                        </p:tgtEl>
                                        <p:attrNameLst>
                                          <p:attrName>style.visibility</p:attrName>
                                        </p:attrNameLst>
                                      </p:cBhvr>
                                      <p:to>
                                        <p:strVal val="visible"/>
                                      </p:to>
                                    </p:set>
                                    <p:animEffect transition="in" filter="wipe(down)">
                                      <p:cBhvr>
                                        <p:cTn id="45"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animBg="1"/>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54FD9-00E4-425C-828D-7969AF9D0E1F}"/>
              </a:ext>
            </a:extLst>
          </p:cNvPr>
          <p:cNvSpPr>
            <a:spLocks noGrp="1"/>
          </p:cNvSpPr>
          <p:nvPr>
            <p:ph type="title"/>
          </p:nvPr>
        </p:nvSpPr>
        <p:spPr>
          <a:xfrm>
            <a:off x="2300436" y="297748"/>
            <a:ext cx="6949442" cy="1325563"/>
          </a:xfrm>
        </p:spPr>
        <p:txBody>
          <a:bodyPr>
            <a:normAutofit/>
          </a:bodyPr>
          <a:lstStyle/>
          <a:p>
            <a:pPr algn="just">
              <a:lnSpc>
                <a:spcPct val="115000"/>
              </a:lnSpc>
              <a:spcBef>
                <a:spcPts val="240"/>
              </a:spcBef>
              <a:spcAft>
                <a:spcPts val="240"/>
              </a:spcAft>
            </a:pPr>
            <a:r>
              <a:rPr lang="vi-VN" sz="240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2. Một gen ở sinh vật nhân thực có chiều dài 3910</a:t>
            </a:r>
            <a:r>
              <a:rPr lang="vi-VN"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a:t>
            </a:r>
            <a:r>
              <a:rPr lang="vi-VN" sz="2400" baseline="30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0</a:t>
            </a:r>
            <a:r>
              <a:rPr lang="vi-VN" sz="240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và số nuclêôtit loại A chiếm 24% tổng số nuclêôtit của gen. Số nuclêôtit loại X của gen này là</a:t>
            </a:r>
            <a:endParaRPr lang="vi-VN" sz="5400">
              <a:solidFill>
                <a:srgbClr val="FF0000"/>
              </a:solidFill>
            </a:endParaRPr>
          </a:p>
        </p:txBody>
      </p:sp>
      <p:sp>
        <p:nvSpPr>
          <p:cNvPr id="5" name="TextBox 4">
            <a:extLst>
              <a:ext uri="{FF2B5EF4-FFF2-40B4-BE49-F238E27FC236}">
                <a16:creationId xmlns:a16="http://schemas.microsoft.com/office/drawing/2014/main" id="{DB2E5BD4-C995-4C23-B706-03FFB97893ED}"/>
              </a:ext>
            </a:extLst>
          </p:cNvPr>
          <p:cNvSpPr txBox="1"/>
          <p:nvPr/>
        </p:nvSpPr>
        <p:spPr>
          <a:xfrm>
            <a:off x="838201" y="2129124"/>
            <a:ext cx="5257799" cy="2599751"/>
          </a:xfrm>
          <a:prstGeom prst="rect">
            <a:avLst/>
          </a:prstGeom>
          <a:noFill/>
        </p:spPr>
        <p:txBody>
          <a:bodyPr wrap="square">
            <a:spAutoFit/>
          </a:bodyPr>
          <a:lstStyle/>
          <a:p>
            <a:pPr marL="342900" indent="-342900">
              <a:lnSpc>
                <a:spcPct val="150000"/>
              </a:lnSpc>
              <a:buAutoNum type="alphaUcPeriod"/>
            </a:pPr>
            <a:r>
              <a:rPr lang="vi-VN" sz="280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552	</a:t>
            </a:r>
          </a:p>
          <a:p>
            <a:pPr marL="342900" indent="-342900">
              <a:lnSpc>
                <a:spcPct val="150000"/>
              </a:lnSpc>
              <a:buAutoNum type="alphaUcPeriod"/>
            </a:pPr>
            <a:r>
              <a:rPr lang="vi-VN" sz="280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1104	</a:t>
            </a:r>
          </a:p>
          <a:p>
            <a:pPr marL="342900" indent="-342900">
              <a:lnSpc>
                <a:spcPct val="150000"/>
              </a:lnSpc>
              <a:buAutoNum type="alphaUcPeriod"/>
            </a:pPr>
            <a:r>
              <a:rPr lang="vi-VN" sz="280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598	</a:t>
            </a:r>
          </a:p>
          <a:p>
            <a:pPr marL="342900" indent="-342900">
              <a:lnSpc>
                <a:spcPct val="150000"/>
              </a:lnSpc>
              <a:buAutoNum type="alphaUcPeriod"/>
            </a:pPr>
            <a:r>
              <a:rPr lang="vi-VN" sz="280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1996</a:t>
            </a:r>
            <a:endParaRPr lang="vi-VN" sz="2800">
              <a:solidFill>
                <a:srgbClr val="7030A0"/>
              </a:solidFill>
            </a:endParaRPr>
          </a:p>
        </p:txBody>
      </p:sp>
      <p:sp>
        <p:nvSpPr>
          <p:cNvPr id="6" name="Oval 5">
            <a:extLst>
              <a:ext uri="{FF2B5EF4-FFF2-40B4-BE49-F238E27FC236}">
                <a16:creationId xmlns:a16="http://schemas.microsoft.com/office/drawing/2014/main" id="{C8C905AD-8359-43CD-B870-1B818B458E73}"/>
              </a:ext>
            </a:extLst>
          </p:cNvPr>
          <p:cNvSpPr/>
          <p:nvPr/>
        </p:nvSpPr>
        <p:spPr>
          <a:xfrm>
            <a:off x="838201" y="3551722"/>
            <a:ext cx="471638" cy="558265"/>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7" name="Content Placeholder 2">
            <a:extLst>
              <a:ext uri="{FF2B5EF4-FFF2-40B4-BE49-F238E27FC236}">
                <a16:creationId xmlns:a16="http://schemas.microsoft.com/office/drawing/2014/main" id="{915C80B5-F51F-4F2E-876F-38241ECD321D}"/>
              </a:ext>
            </a:extLst>
          </p:cNvPr>
          <p:cNvSpPr>
            <a:spLocks noGrp="1"/>
          </p:cNvSpPr>
          <p:nvPr>
            <p:ph idx="1"/>
          </p:nvPr>
        </p:nvSpPr>
        <p:spPr>
          <a:xfrm>
            <a:off x="4417993" y="2037380"/>
            <a:ext cx="6410425" cy="3304641"/>
          </a:xfrm>
          <a:ln w="38100"/>
        </p:spPr>
        <p:style>
          <a:lnRef idx="2">
            <a:schemeClr val="accent1"/>
          </a:lnRef>
          <a:fillRef idx="1">
            <a:schemeClr val="lt1"/>
          </a:fillRef>
          <a:effectRef idx="0">
            <a:schemeClr val="accent1"/>
          </a:effectRef>
          <a:fontRef idx="minor">
            <a:schemeClr val="dk1"/>
          </a:fontRef>
        </p:style>
        <p:txBody>
          <a:bodyPr/>
          <a:lstStyle/>
          <a:p>
            <a:pPr marL="0" indent="0" algn="ctr">
              <a:buNone/>
            </a:pPr>
            <a:r>
              <a:rPr lang="en-US">
                <a:solidFill>
                  <a:srgbClr val="0070C0"/>
                </a:solidFill>
              </a:rPr>
              <a:t>HƯỚNG DẪN</a:t>
            </a:r>
          </a:p>
          <a:p>
            <a:pPr marL="0" indent="0">
              <a:buNone/>
            </a:pPr>
            <a:r>
              <a:rPr lang="en-US">
                <a:solidFill>
                  <a:srgbClr val="0070C0"/>
                </a:solidFill>
              </a:rPr>
              <a:t>Số Nucleotit của gen: </a:t>
            </a:r>
          </a:p>
          <a:p>
            <a:pPr marL="0" indent="0">
              <a:buNone/>
            </a:pPr>
            <a:r>
              <a:rPr lang="en-US">
                <a:solidFill>
                  <a:srgbClr val="0070C0"/>
                </a:solidFill>
              </a:rPr>
              <a:t>N = l/3,4 x 2 = 3910:3,4x2= 2300 nu</a:t>
            </a:r>
          </a:p>
          <a:p>
            <a:pPr marL="0" indent="0">
              <a:buNone/>
            </a:pPr>
            <a:r>
              <a:rPr lang="en-US">
                <a:solidFill>
                  <a:srgbClr val="0070C0"/>
                </a:solidFill>
              </a:rPr>
              <a:t> %A=%T=24%</a:t>
            </a:r>
          </a:p>
          <a:p>
            <a:pPr>
              <a:buFont typeface="Wingdings" panose="05000000000000000000" pitchFamily="2" charset="2"/>
              <a:buChar char="à"/>
            </a:pPr>
            <a:r>
              <a:rPr lang="en-US">
                <a:solidFill>
                  <a:srgbClr val="0070C0"/>
                </a:solidFill>
                <a:sym typeface="Wingdings" panose="05000000000000000000" pitchFamily="2" charset="2"/>
              </a:rPr>
              <a:t>%G= %X = 26%</a:t>
            </a:r>
          </a:p>
          <a:p>
            <a:pPr>
              <a:buFont typeface="Wingdings" panose="05000000000000000000" pitchFamily="2" charset="2"/>
              <a:buChar char="à"/>
            </a:pPr>
            <a:r>
              <a:rPr lang="en-US">
                <a:solidFill>
                  <a:srgbClr val="0070C0"/>
                </a:solidFill>
                <a:sym typeface="Wingdings" panose="05000000000000000000" pitchFamily="2" charset="2"/>
              </a:rPr>
              <a:t> G= X = 26% x 2300 = 598 nu</a:t>
            </a:r>
            <a:endParaRPr lang="vi-VN">
              <a:solidFill>
                <a:srgbClr val="0070C0"/>
              </a:solidFill>
            </a:endParaRPr>
          </a:p>
        </p:txBody>
      </p:sp>
    </p:spTree>
    <p:extLst>
      <p:ext uri="{BB962C8B-B14F-4D97-AF65-F5344CB8AC3E}">
        <p14:creationId xmlns:p14="http://schemas.microsoft.com/office/powerpoint/2010/main" val="309300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wipe(down)">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wipe(down)">
                                      <p:cBhvr>
                                        <p:cTn id="30" dur="500"/>
                                        <p:tgtEl>
                                          <p:spTgt spid="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Effect transition="in" filter="wipe(down)">
                                      <p:cBhvr>
                                        <p:cTn id="35" dur="500"/>
                                        <p:tgtEl>
                                          <p:spTgt spid="7">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7">
                                            <p:txEl>
                                              <p:pRg st="3" end="3"/>
                                            </p:txEl>
                                          </p:spTgt>
                                        </p:tgtEl>
                                        <p:attrNameLst>
                                          <p:attrName>style.visibility</p:attrName>
                                        </p:attrNameLst>
                                      </p:cBhvr>
                                      <p:to>
                                        <p:strVal val="visible"/>
                                      </p:to>
                                    </p:set>
                                    <p:animEffect transition="in" filter="wipe(down)">
                                      <p:cBhvr>
                                        <p:cTn id="40" dur="500"/>
                                        <p:tgtEl>
                                          <p:spTgt spid="7">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7">
                                            <p:txEl>
                                              <p:pRg st="4" end="4"/>
                                            </p:txEl>
                                          </p:spTgt>
                                        </p:tgtEl>
                                        <p:attrNameLst>
                                          <p:attrName>style.visibility</p:attrName>
                                        </p:attrNameLst>
                                      </p:cBhvr>
                                      <p:to>
                                        <p:strVal val="visible"/>
                                      </p:to>
                                    </p:set>
                                    <p:animEffect transition="in" filter="wipe(down)">
                                      <p:cBhvr>
                                        <p:cTn id="45" dur="500"/>
                                        <p:tgtEl>
                                          <p:spTgt spid="7">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7">
                                            <p:txEl>
                                              <p:pRg st="5" end="5"/>
                                            </p:txEl>
                                          </p:spTgt>
                                        </p:tgtEl>
                                        <p:attrNameLst>
                                          <p:attrName>style.visibility</p:attrName>
                                        </p:attrNameLst>
                                      </p:cBhvr>
                                      <p:to>
                                        <p:strVal val="visible"/>
                                      </p:to>
                                    </p:set>
                                    <p:animEffect transition="in" filter="wipe(down)">
                                      <p:cBhvr>
                                        <p:cTn id="50"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animBg="1"/>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F742C-21B5-4A4A-A4CE-3773F037B254}"/>
              </a:ext>
            </a:extLst>
          </p:cNvPr>
          <p:cNvSpPr>
            <a:spLocks noGrp="1"/>
          </p:cNvSpPr>
          <p:nvPr>
            <p:ph type="title"/>
          </p:nvPr>
        </p:nvSpPr>
        <p:spPr>
          <a:xfrm>
            <a:off x="2637322" y="316999"/>
            <a:ext cx="7661710" cy="1733182"/>
          </a:xfrm>
        </p:spPr>
        <p:txBody>
          <a:bodyPr>
            <a:normAutofit/>
          </a:bodyPr>
          <a:lstStyle/>
          <a:p>
            <a:pPr algn="just"/>
            <a:r>
              <a:rPr lang="vi-VN" sz="2400">
                <a:solidFill>
                  <a:srgbClr val="FF0000"/>
                </a:solidFill>
                <a:effectLst/>
                <a:latin typeface="Times New Roman" panose="02020603050405020304" pitchFamily="18" charset="0"/>
                <a:ea typeface="Batang" panose="02030600000101010101" pitchFamily="18" charset="-127"/>
                <a:cs typeface="Times New Roman" panose="02020603050405020304" pitchFamily="18" charset="0"/>
              </a:rPr>
              <a:t>3. Một phân tử mARN có số lượng nu là 270. Khi một số riboxom trượt qua phân tử mARN thông tin không lặp lại thì số axitamin cần cung cấp là 801. Số riboxom trượt qua mARN là</a:t>
            </a:r>
            <a:r>
              <a:rPr lang="vi-VN" sz="2400" b="1">
                <a:solidFill>
                  <a:srgbClr val="FF0000"/>
                </a:solidFill>
                <a:effectLst/>
                <a:latin typeface="Times New Roman" panose="02020603050405020304" pitchFamily="18" charset="0"/>
                <a:ea typeface="Batang" panose="02030600000101010101" pitchFamily="18" charset="-127"/>
                <a:cs typeface="Times New Roman" panose="02020603050405020304" pitchFamily="18" charset="0"/>
              </a:rPr>
              <a:t> </a:t>
            </a:r>
            <a:endParaRPr lang="vi-VN" sz="5400">
              <a:solidFill>
                <a:srgbClr val="FF0000"/>
              </a:solidFill>
            </a:endParaRPr>
          </a:p>
        </p:txBody>
      </p:sp>
      <p:sp>
        <p:nvSpPr>
          <p:cNvPr id="3" name="Content Placeholder 2">
            <a:extLst>
              <a:ext uri="{FF2B5EF4-FFF2-40B4-BE49-F238E27FC236}">
                <a16:creationId xmlns:a16="http://schemas.microsoft.com/office/drawing/2014/main" id="{8AE2834B-821A-4448-A17A-4C5FF1AD974F}"/>
              </a:ext>
            </a:extLst>
          </p:cNvPr>
          <p:cNvSpPr>
            <a:spLocks noGrp="1"/>
          </p:cNvSpPr>
          <p:nvPr>
            <p:ph idx="1"/>
          </p:nvPr>
        </p:nvSpPr>
        <p:spPr>
          <a:xfrm>
            <a:off x="3695297" y="2242685"/>
            <a:ext cx="7354505" cy="3311091"/>
          </a:xfrm>
          <a:ln w="28575"/>
        </p:spPr>
        <p:style>
          <a:lnRef idx="2">
            <a:schemeClr val="accent5"/>
          </a:lnRef>
          <a:fillRef idx="1">
            <a:schemeClr val="lt1"/>
          </a:fillRef>
          <a:effectRef idx="0">
            <a:schemeClr val="accent5"/>
          </a:effectRef>
          <a:fontRef idx="minor">
            <a:schemeClr val="dk1"/>
          </a:fontRef>
        </p:style>
        <p:txBody>
          <a:bodyPr>
            <a:noAutofit/>
          </a:bodyPr>
          <a:lstStyle/>
          <a:p>
            <a:pPr marL="0" indent="0" algn="ctr">
              <a:buNone/>
            </a:pPr>
            <a:r>
              <a:rPr lang="en-US">
                <a:solidFill>
                  <a:srgbClr val="0070C0"/>
                </a:solidFill>
              </a:rPr>
              <a:t>HƯỚNG DẪN</a:t>
            </a:r>
          </a:p>
          <a:p>
            <a:pPr marL="0" indent="0" algn="ctr">
              <a:buNone/>
            </a:pPr>
            <a:r>
              <a:rPr lang="en-US">
                <a:solidFill>
                  <a:srgbClr val="0070C0"/>
                </a:solidFill>
              </a:rPr>
              <a:t>Số axit amin môi trường cung cấp để tổng hợp 1 phân tử protein: 270:3 – 1= 89 a.a</a:t>
            </a:r>
          </a:p>
          <a:p>
            <a:pPr marL="0" indent="0" algn="ctr">
              <a:buNone/>
            </a:pPr>
            <a:r>
              <a:rPr lang="en-US">
                <a:solidFill>
                  <a:srgbClr val="0070C0"/>
                </a:solidFill>
              </a:rPr>
              <a:t>Số phân tử protein tạo thành: 809:89 = 9 phân tử</a:t>
            </a:r>
          </a:p>
          <a:p>
            <a:pPr marL="0" indent="0" algn="ctr">
              <a:buNone/>
            </a:pPr>
            <a:r>
              <a:rPr lang="en-US">
                <a:solidFill>
                  <a:srgbClr val="0070C0"/>
                </a:solidFill>
              </a:rPr>
              <a:t>Mỗi riboxom trượt tạo 1 phân tử protein</a:t>
            </a:r>
          </a:p>
          <a:p>
            <a:pPr marL="0" indent="0" algn="ctr">
              <a:buNone/>
            </a:pPr>
            <a:r>
              <a:rPr lang="en-US">
                <a:solidFill>
                  <a:srgbClr val="0070C0"/>
                </a:solidFill>
                <a:sym typeface="Wingdings" panose="05000000000000000000" pitchFamily="2" charset="2"/>
              </a:rPr>
              <a:t> Có 9 phân tử riboxom trượt.</a:t>
            </a:r>
            <a:endParaRPr lang="en-US">
              <a:solidFill>
                <a:srgbClr val="0070C0"/>
              </a:solidFill>
            </a:endParaRPr>
          </a:p>
        </p:txBody>
      </p:sp>
      <p:sp>
        <p:nvSpPr>
          <p:cNvPr id="5" name="TextBox 4">
            <a:extLst>
              <a:ext uri="{FF2B5EF4-FFF2-40B4-BE49-F238E27FC236}">
                <a16:creationId xmlns:a16="http://schemas.microsoft.com/office/drawing/2014/main" id="{2DAD4488-3A85-47D1-857F-FA60742B716A}"/>
              </a:ext>
            </a:extLst>
          </p:cNvPr>
          <p:cNvSpPr txBox="1"/>
          <p:nvPr/>
        </p:nvSpPr>
        <p:spPr>
          <a:xfrm>
            <a:off x="1675599" y="2545866"/>
            <a:ext cx="1962751" cy="2241960"/>
          </a:xfrm>
          <a:prstGeom prst="rect">
            <a:avLst/>
          </a:prstGeom>
          <a:noFill/>
        </p:spPr>
        <p:txBody>
          <a:bodyPr wrap="square">
            <a:spAutoFit/>
          </a:bodyPr>
          <a:lstStyle/>
          <a:p>
            <a:pPr marL="163195" indent="-342900">
              <a:lnSpc>
                <a:spcPct val="150000"/>
              </a:lnSpc>
              <a:buAutoNum type="alphaUcPeriod"/>
            </a:pPr>
            <a:r>
              <a:rPr lang="vi-VN" sz="2400">
                <a:solidFill>
                  <a:srgbClr val="7030A0"/>
                </a:solidFill>
                <a:effectLst/>
                <a:latin typeface="Times New Roman" panose="02020603050405020304" pitchFamily="18" charset="0"/>
                <a:ea typeface="Batang" panose="02030600000101010101" pitchFamily="18" charset="-127"/>
                <a:cs typeface="Times New Roman" panose="02020603050405020304" pitchFamily="18" charset="0"/>
              </a:rPr>
              <a:t>9 </a:t>
            </a:r>
            <a:endParaRPr lang="vi-VN" sz="2000">
              <a:solidFill>
                <a:srgbClr val="7030A0"/>
              </a:solidFill>
              <a:effectLst/>
              <a:latin typeface="Arial" panose="020B0604020202020204" pitchFamily="34" charset="0"/>
              <a:ea typeface="Arial" panose="020B0604020202020204" pitchFamily="34" charset="0"/>
              <a:cs typeface="Times New Roman" panose="02020603050405020304" pitchFamily="18" charset="0"/>
            </a:endParaRPr>
          </a:p>
          <a:p>
            <a:pPr marL="163195" indent="-342900">
              <a:lnSpc>
                <a:spcPct val="150000"/>
              </a:lnSpc>
              <a:buAutoNum type="alphaUcPeriod"/>
            </a:pPr>
            <a:r>
              <a:rPr lang="vi-VN" sz="2400">
                <a:solidFill>
                  <a:srgbClr val="7030A0"/>
                </a:solidFill>
                <a:effectLst/>
                <a:latin typeface="Times New Roman" panose="02020603050405020304" pitchFamily="18" charset="0"/>
                <a:ea typeface="Batang" panose="02030600000101010101" pitchFamily="18" charset="-127"/>
                <a:cs typeface="Times New Roman" panose="02020603050405020304" pitchFamily="18" charset="0"/>
              </a:rPr>
              <a:t>3          </a:t>
            </a:r>
          </a:p>
          <a:p>
            <a:pPr marL="163195" indent="-342900">
              <a:lnSpc>
                <a:spcPct val="150000"/>
              </a:lnSpc>
              <a:buAutoNum type="alphaUcPeriod"/>
            </a:pPr>
            <a:r>
              <a:rPr lang="vi-VN" sz="2400">
                <a:solidFill>
                  <a:srgbClr val="7030A0"/>
                </a:solidFill>
                <a:effectLst/>
                <a:latin typeface="Times New Roman" panose="02020603050405020304" pitchFamily="18" charset="0"/>
                <a:ea typeface="Batang" panose="02030600000101010101" pitchFamily="18" charset="-127"/>
                <a:cs typeface="Times New Roman" panose="02020603050405020304" pitchFamily="18" charset="0"/>
              </a:rPr>
              <a:t>11      </a:t>
            </a:r>
          </a:p>
          <a:p>
            <a:pPr marL="163195" indent="-342900">
              <a:lnSpc>
                <a:spcPct val="150000"/>
              </a:lnSpc>
              <a:buAutoNum type="alphaUcPeriod"/>
            </a:pPr>
            <a:r>
              <a:rPr lang="vi-VN" sz="2400">
                <a:solidFill>
                  <a:srgbClr val="7030A0"/>
                </a:solidFill>
                <a:effectLst/>
                <a:latin typeface="Times New Roman" panose="02020603050405020304" pitchFamily="18" charset="0"/>
                <a:ea typeface="Batang" panose="02030600000101010101" pitchFamily="18" charset="-127"/>
                <a:cs typeface="Times New Roman" panose="02020603050405020304" pitchFamily="18" charset="0"/>
              </a:rPr>
              <a:t>8             </a:t>
            </a:r>
          </a:p>
        </p:txBody>
      </p:sp>
      <p:sp>
        <p:nvSpPr>
          <p:cNvPr id="6" name="Oval 5">
            <a:extLst>
              <a:ext uri="{FF2B5EF4-FFF2-40B4-BE49-F238E27FC236}">
                <a16:creationId xmlns:a16="http://schemas.microsoft.com/office/drawing/2014/main" id="{EB44DF1F-11EB-47BB-A2E1-8E86720FD775}"/>
              </a:ext>
            </a:extLst>
          </p:cNvPr>
          <p:cNvSpPr/>
          <p:nvPr/>
        </p:nvSpPr>
        <p:spPr>
          <a:xfrm>
            <a:off x="1618651" y="4302493"/>
            <a:ext cx="471638" cy="558265"/>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Tree>
    <p:extLst>
      <p:ext uri="{BB962C8B-B14F-4D97-AF65-F5344CB8AC3E}">
        <p14:creationId xmlns:p14="http://schemas.microsoft.com/office/powerpoint/2010/main" val="134254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wipe(down)">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wipe(down)">
                                      <p:cBhvr>
                                        <p:cTn id="40" dur="5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wipe(down)">
                                      <p:cBhvr>
                                        <p:cTn id="4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86816-6886-4252-A9F9-13DA19A7A0DF}"/>
              </a:ext>
            </a:extLst>
          </p:cNvPr>
          <p:cNvSpPr>
            <a:spLocks noGrp="1"/>
          </p:cNvSpPr>
          <p:nvPr>
            <p:ph type="title"/>
          </p:nvPr>
        </p:nvSpPr>
        <p:spPr>
          <a:xfrm>
            <a:off x="2242686" y="365125"/>
            <a:ext cx="8970746" cy="1325563"/>
          </a:xfrm>
        </p:spPr>
        <p:txBody>
          <a:bodyPr>
            <a:noAutofit/>
          </a:bodyPr>
          <a:lstStyle/>
          <a:p>
            <a:pPr>
              <a:lnSpc>
                <a:spcPct val="115000"/>
              </a:lnSpc>
              <a:spcAft>
                <a:spcPts val="1000"/>
              </a:spcAft>
            </a:pPr>
            <a:r>
              <a:rPr lang="en-US" sz="2400"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 Gen phân mảnh dài  4080 Å . Gen có A = 30% </a:t>
            </a:r>
            <a:br>
              <a:rPr lang="vi-VN" sz="2400">
                <a:solidFill>
                  <a:srgbClr val="FF0000"/>
                </a:solidFill>
                <a:effectLst/>
                <a:latin typeface="Arial" panose="020B0604020202020204" pitchFamily="34" charset="0"/>
                <a:ea typeface="Arial" panose="020B0604020202020204" pitchFamily="34" charset="0"/>
                <a:cs typeface="Times New Roman" panose="02020603050405020304" pitchFamily="18" charset="0"/>
              </a:rPr>
            </a:br>
            <a:r>
              <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 Tính số lượng từng loại nuclêôtit của gen ?</a:t>
            </a:r>
            <a:br>
              <a:rPr lang="vi-VN" sz="2400">
                <a:solidFill>
                  <a:srgbClr val="FF0000"/>
                </a:solidFill>
                <a:effectLst/>
                <a:latin typeface="Arial" panose="020B0604020202020204" pitchFamily="34" charset="0"/>
                <a:ea typeface="Arial" panose="020B0604020202020204" pitchFamily="34" charset="0"/>
                <a:cs typeface="Times New Roman" panose="02020603050405020304" pitchFamily="18" charset="0"/>
              </a:rPr>
            </a:br>
            <a:r>
              <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 Tính số lượng từng loại nu cần cấp khi gen nhân đôi 2 lần liên tiếp?</a:t>
            </a:r>
            <a:endParaRPr lang="vi-VN" sz="5400">
              <a:solidFill>
                <a:srgbClr val="FF0000"/>
              </a:solidFill>
            </a:endParaRPr>
          </a:p>
        </p:txBody>
      </p:sp>
      <p:sp>
        <p:nvSpPr>
          <p:cNvPr id="3" name="Content Placeholder 2">
            <a:extLst>
              <a:ext uri="{FF2B5EF4-FFF2-40B4-BE49-F238E27FC236}">
                <a16:creationId xmlns:a16="http://schemas.microsoft.com/office/drawing/2014/main" id="{9F2446BF-7DA1-4305-93D5-C0D1D4697F86}"/>
              </a:ext>
            </a:extLst>
          </p:cNvPr>
          <p:cNvSpPr>
            <a:spLocks noGrp="1"/>
          </p:cNvSpPr>
          <p:nvPr>
            <p:ph idx="1"/>
          </p:nvPr>
        </p:nvSpPr>
        <p:spPr>
          <a:xfrm>
            <a:off x="838200" y="1984441"/>
            <a:ext cx="3291839" cy="455563"/>
          </a:xfrm>
        </p:spPr>
        <p:txBody>
          <a:bodyPr>
            <a:normAutofit lnSpcReduction="10000"/>
          </a:bodyPr>
          <a:lstStyle/>
          <a:p>
            <a:pPr marL="0" indent="0">
              <a:buNone/>
            </a:pPr>
            <a:r>
              <a:rPr lang="en-US" b="1">
                <a:solidFill>
                  <a:schemeClr val="accent5"/>
                </a:solidFill>
              </a:rPr>
              <a:t>HƯỚNG DẪN</a:t>
            </a:r>
            <a:endParaRPr lang="vi-VN" b="1">
              <a:solidFill>
                <a:schemeClr val="accent5"/>
              </a:solidFill>
            </a:endParaRPr>
          </a:p>
        </p:txBody>
      </p:sp>
      <p:sp>
        <p:nvSpPr>
          <p:cNvPr id="6" name="Title 1">
            <a:extLst>
              <a:ext uri="{FF2B5EF4-FFF2-40B4-BE49-F238E27FC236}">
                <a16:creationId xmlns:a16="http://schemas.microsoft.com/office/drawing/2014/main" id="{F0E3E90E-EACA-4615-A59B-9CF64AC05C48}"/>
              </a:ext>
            </a:extLst>
          </p:cNvPr>
          <p:cNvSpPr txBox="1">
            <a:spLocks/>
          </p:cNvSpPr>
          <p:nvPr/>
        </p:nvSpPr>
        <p:spPr>
          <a:xfrm>
            <a:off x="1536032" y="2579753"/>
            <a:ext cx="8970746"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5000"/>
              </a:lnSpc>
              <a:spcAft>
                <a:spcPts val="1000"/>
              </a:spcAft>
            </a:pPr>
            <a:r>
              <a:rPr lang="en-US" sz="24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 L:3,4 x 2 = 2400 nucleotit</a:t>
            </a:r>
          </a:p>
          <a:p>
            <a:pPr>
              <a:lnSpc>
                <a:spcPct val="115000"/>
              </a:lnSpc>
              <a:spcAft>
                <a:spcPts val="1000"/>
              </a:spcAft>
            </a:pPr>
            <a:r>
              <a:rPr lang="en-US" sz="2400" i="1">
                <a:solidFill>
                  <a:srgbClr val="000000"/>
                </a:solidFill>
                <a:latin typeface="Times New Roman" panose="02020603050405020304" pitchFamily="18" charset="0"/>
                <a:cs typeface="Times New Roman" panose="02020603050405020304" pitchFamily="18" charset="0"/>
              </a:rPr>
              <a:t>%A = %T = 30% </a:t>
            </a:r>
            <a:r>
              <a:rPr lang="en-US" sz="2400" i="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 = T = 30% x 2400 = 720 nu </a:t>
            </a:r>
            <a:endParaRPr lang="en-US" sz="2400" i="1">
              <a:solidFill>
                <a:srgbClr val="000000"/>
              </a:solidFill>
              <a:latin typeface="Times New Roman" panose="02020603050405020304" pitchFamily="18" charset="0"/>
              <a:cs typeface="Times New Roman" panose="02020603050405020304" pitchFamily="18" charset="0"/>
            </a:endParaRPr>
          </a:p>
          <a:p>
            <a:pPr>
              <a:lnSpc>
                <a:spcPct val="115000"/>
              </a:lnSpc>
              <a:spcAft>
                <a:spcPts val="1000"/>
              </a:spcAft>
            </a:pPr>
            <a:r>
              <a:rPr lang="en-US" sz="2400" i="1">
                <a:solidFill>
                  <a:srgbClr val="000000"/>
                </a:solidFill>
                <a:latin typeface="Times New Roman" panose="02020603050405020304" pitchFamily="18" charset="0"/>
                <a:cs typeface="Times New Roman" panose="02020603050405020304" pitchFamily="18" charset="0"/>
              </a:rPr>
              <a:t>G = X = N/2 – A = 2400/2 – 720 = 480 nu</a:t>
            </a:r>
            <a:endParaRPr lang="vi-VN" sz="5400"/>
          </a:p>
        </p:txBody>
      </p:sp>
      <p:sp>
        <p:nvSpPr>
          <p:cNvPr id="7" name="Title 1">
            <a:extLst>
              <a:ext uri="{FF2B5EF4-FFF2-40B4-BE49-F238E27FC236}">
                <a16:creationId xmlns:a16="http://schemas.microsoft.com/office/drawing/2014/main" id="{58DF4BD3-8818-422D-A57E-C59A456683DF}"/>
              </a:ext>
            </a:extLst>
          </p:cNvPr>
          <p:cNvSpPr txBox="1">
            <a:spLocks/>
          </p:cNvSpPr>
          <p:nvPr/>
        </p:nvSpPr>
        <p:spPr>
          <a:xfrm>
            <a:off x="1406091" y="4301355"/>
            <a:ext cx="8970746"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5000"/>
              </a:lnSpc>
              <a:spcAft>
                <a:spcPts val="1000"/>
              </a:spcAft>
            </a:pPr>
            <a:r>
              <a:rPr lang="en-US" sz="24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 nhân đôi 2 lần:</a:t>
            </a:r>
          </a:p>
          <a:p>
            <a:pPr>
              <a:lnSpc>
                <a:spcPct val="115000"/>
              </a:lnSpc>
              <a:spcAft>
                <a:spcPts val="1000"/>
              </a:spcAft>
            </a:pPr>
            <a:r>
              <a:rPr lang="en-US" sz="2400" i="1">
                <a:solidFill>
                  <a:srgbClr val="000000"/>
                </a:solidFill>
                <a:latin typeface="Times New Roman" panose="02020603050405020304" pitchFamily="18" charset="0"/>
                <a:cs typeface="Times New Roman" panose="02020603050405020304" pitchFamily="18" charset="0"/>
              </a:rPr>
              <a:t>Amtcc = Tmtcc = A. (2</a:t>
            </a:r>
            <a:r>
              <a:rPr lang="en-US" sz="2400" i="1" baseline="30000">
                <a:solidFill>
                  <a:srgbClr val="000000"/>
                </a:solidFill>
                <a:latin typeface="Times New Roman" panose="02020603050405020304" pitchFamily="18" charset="0"/>
                <a:cs typeface="Times New Roman" panose="02020603050405020304" pitchFamily="18" charset="0"/>
              </a:rPr>
              <a:t>2 </a:t>
            </a:r>
            <a:r>
              <a:rPr lang="en-US" sz="2400" i="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- 1 ) = 720. </a:t>
            </a:r>
            <a:r>
              <a:rPr lang="en-US" sz="2400" i="1">
                <a:solidFill>
                  <a:srgbClr val="000000"/>
                </a:solidFill>
                <a:latin typeface="Times New Roman" panose="02020603050405020304" pitchFamily="18" charset="0"/>
                <a:cs typeface="Times New Roman" panose="02020603050405020304" pitchFamily="18" charset="0"/>
              </a:rPr>
              <a:t>(2</a:t>
            </a:r>
            <a:r>
              <a:rPr lang="en-US" sz="2400" i="1" baseline="30000">
                <a:solidFill>
                  <a:srgbClr val="000000"/>
                </a:solidFill>
                <a:latin typeface="Times New Roman" panose="02020603050405020304" pitchFamily="18" charset="0"/>
                <a:cs typeface="Times New Roman" panose="02020603050405020304" pitchFamily="18" charset="0"/>
              </a:rPr>
              <a:t>2 </a:t>
            </a:r>
            <a:r>
              <a:rPr lang="en-US" sz="2400" i="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- 1 ) = 2160 </a:t>
            </a:r>
            <a:endParaRPr lang="en-US" sz="2400" i="1">
              <a:solidFill>
                <a:srgbClr val="000000"/>
              </a:solidFill>
              <a:latin typeface="Times New Roman" panose="02020603050405020304" pitchFamily="18" charset="0"/>
              <a:cs typeface="Times New Roman" panose="02020603050405020304" pitchFamily="18" charset="0"/>
            </a:endParaRPr>
          </a:p>
          <a:p>
            <a:pPr>
              <a:lnSpc>
                <a:spcPct val="115000"/>
              </a:lnSpc>
              <a:spcAft>
                <a:spcPts val="1000"/>
              </a:spcAft>
            </a:pPr>
            <a:r>
              <a:rPr lang="en-US" sz="2400" i="1">
                <a:solidFill>
                  <a:srgbClr val="000000"/>
                </a:solidFill>
                <a:latin typeface="Times New Roman" panose="02020603050405020304" pitchFamily="18" charset="0"/>
                <a:cs typeface="Times New Roman" panose="02020603050405020304" pitchFamily="18" charset="0"/>
              </a:rPr>
              <a:t>Gmtcc = Xmtcc = G. (2</a:t>
            </a:r>
            <a:r>
              <a:rPr lang="en-US" sz="2400" i="1" baseline="30000">
                <a:solidFill>
                  <a:srgbClr val="000000"/>
                </a:solidFill>
                <a:latin typeface="Times New Roman" panose="02020603050405020304" pitchFamily="18" charset="0"/>
                <a:cs typeface="Times New Roman" panose="02020603050405020304" pitchFamily="18" charset="0"/>
              </a:rPr>
              <a:t>2 </a:t>
            </a:r>
            <a:r>
              <a:rPr lang="en-US" sz="2400" i="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- 1 ) = 480. </a:t>
            </a:r>
            <a:r>
              <a:rPr lang="en-US" sz="2400" i="1">
                <a:solidFill>
                  <a:srgbClr val="000000"/>
                </a:solidFill>
                <a:latin typeface="Times New Roman" panose="02020603050405020304" pitchFamily="18" charset="0"/>
                <a:cs typeface="Times New Roman" panose="02020603050405020304" pitchFamily="18" charset="0"/>
              </a:rPr>
              <a:t>(2</a:t>
            </a:r>
            <a:r>
              <a:rPr lang="en-US" sz="2400" i="1" baseline="30000">
                <a:solidFill>
                  <a:srgbClr val="000000"/>
                </a:solidFill>
                <a:latin typeface="Times New Roman" panose="02020603050405020304" pitchFamily="18" charset="0"/>
                <a:cs typeface="Times New Roman" panose="02020603050405020304" pitchFamily="18" charset="0"/>
              </a:rPr>
              <a:t>2 </a:t>
            </a:r>
            <a:r>
              <a:rPr lang="en-US" sz="2400" i="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- 1 ) = 1440 </a:t>
            </a:r>
            <a:endParaRPr lang="en-US" sz="2400" i="1">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246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591</Words>
  <Application>Microsoft Office PowerPoint</Application>
  <PresentationFormat>Widescreen</PresentationFormat>
  <Paragraphs>54</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Times New Roman</vt:lpstr>
      <vt:lpstr>Wingdings</vt:lpstr>
      <vt:lpstr>Office Theme</vt:lpstr>
      <vt:lpstr>ÔN TẬP CHƯƠNG 1 CƠ CHẾ DI TRUYỀN VÀ BIẾN DỊ </vt:lpstr>
      <vt:lpstr>PowerPoint Presentation</vt:lpstr>
      <vt:lpstr>PowerPoint Presentation</vt:lpstr>
      <vt:lpstr>PowerPoint Presentation</vt:lpstr>
      <vt:lpstr>Một số bài tập ví dụ</vt:lpstr>
      <vt:lpstr> 1. Một phân tử ADN ở sinh vật nhân thực có số nucleotid loại Adenin chiếm 20% tổng số nucleotid.  Tỉ lệ số nucleotid loại Guanin trong phân tử ADN này là:</vt:lpstr>
      <vt:lpstr>2. Một gen ở sinh vật nhân thực có chiều dài 3910A0 và số nuclêôtit loại A chiếm 24% tổng số nuclêôtit của gen. Số nuclêôtit loại X của gen này là</vt:lpstr>
      <vt:lpstr>3. Một phân tử mARN có số lượng nu là 270. Khi một số riboxom trượt qua phân tử mARN thông tin không lặp lại thì số axitamin cần cung cấp là 801. Số riboxom trượt qua mARN là </vt:lpstr>
      <vt:lpstr>4. Gen phân mảnh dài  4080 Å . Gen có A = 30%  a. Tính số lượng từng loại nuclêôtit của gen ? b. Tính số lượng từng loại nu cần cấp khi gen nhân đôi 2 lần liên tiếp?</vt:lpstr>
      <vt:lpstr>5. Một gen có 0, 3604µm có hiệu số giữa T và một loại nu khác là 408nu  a.  Gen trên có số lượng từng loại nu là bao nhiêu?  b.  Tính số lượng từng loại nu cần cung cấp cho khi gen nhân đôi liên tiếp 3 lần.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ÔN TẬP CHƯƠNG 1 CƠ CHẾ DI TRUYỀN VÀ BIẾN DỊ </dc:title>
  <dc:creator>Huệ Phan</dc:creator>
  <cp:lastModifiedBy>Huệ Phan</cp:lastModifiedBy>
  <cp:revision>1</cp:revision>
  <dcterms:created xsi:type="dcterms:W3CDTF">2021-09-24T04:01:43Z</dcterms:created>
  <dcterms:modified xsi:type="dcterms:W3CDTF">2021-09-24T06:18:14Z</dcterms:modified>
</cp:coreProperties>
</file>